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19"/>
  </p:notesMasterIdLst>
  <p:sldIdLst>
    <p:sldId id="256" r:id="rId3"/>
    <p:sldId id="257"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Barlow" pitchFamily="2" charset="77"/>
      <p:regular r:id="rId20"/>
      <p:bold r:id="rId21"/>
      <p:italic r:id="rId22"/>
      <p:boldItalic r:id="rId23"/>
    </p:embeddedFont>
    <p:embeddedFont>
      <p:font typeface="DM Mono" panose="020B0509040201040103" pitchFamily="49" charset="77"/>
      <p:regular r:id="rId24"/>
      <p:italic r:id="rId25"/>
    </p:embeddedFont>
    <p:embeddedFont>
      <p:font typeface="DM Mono Medium" panose="020F0502020204030204" pitchFamily="34" charset="0"/>
      <p:regular r:id="rId26"/>
      <p:italic r:id="rId27"/>
    </p:embeddedFont>
    <p:embeddedFont>
      <p:font typeface="DM Sans" pitchFamily="2" charset="77"/>
      <p:regular r:id="rId28"/>
      <p:bold r:id="rId29"/>
      <p:italic r:id="rId30"/>
      <p:boldItalic r:id="rId31"/>
    </p:embeddedFont>
    <p:embeddedFont>
      <p:font typeface="DM Sans Black" pitchFamily="2" charset="77"/>
      <p:bold r:id="rId32"/>
      <p:italic r:id="rId33"/>
      <p:boldItalic r:id="rId34"/>
    </p:embeddedFont>
    <p:embeddedFont>
      <p:font typeface="DM Sans Medium" pitchFamily="2" charset="77"/>
      <p:regular r:id="rId35"/>
      <p:bold r:id="rId36"/>
      <p:italic r:id="rId37"/>
      <p:boldItalic r:id="rId38"/>
    </p:embeddedFont>
    <p:embeddedFont>
      <p:font typeface="DM Sans SemiBold" pitchFamily="2" charset="77"/>
      <p:regular r:id="rId39"/>
      <p:bold r:id="rId40"/>
      <p:italic r:id="rId41"/>
      <p:boldItalic r:id="rId42"/>
    </p:embeddedFont>
    <p:embeddedFont>
      <p:font typeface="Inter" panose="02000503000000020004" pitchFamily="2" charset="0"/>
      <p:regular r:id="rId43"/>
      <p:bold r:id="rId44"/>
      <p:italic r:id="rId45"/>
      <p:boldItalic r:id="rId46"/>
    </p:embeddedFont>
    <p:embeddedFont>
      <p:font typeface="Roboto" panose="020000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DXI9tBiub4l0sJuOC9NeTvyJju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6"/>
  </p:normalViewPr>
  <p:slideViewPr>
    <p:cSldViewPr snapToGrid="0">
      <p:cViewPr varScale="1">
        <p:scale>
          <a:sx n="140" d="100"/>
          <a:sy n="140" d="100"/>
        </p:scale>
        <p:origin x="8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font" Target="fonts/font31.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0.fntdata"/><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8"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56"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20" Type="http://schemas.openxmlformats.org/officeDocument/2006/relationships/font" Target="fonts/font1.fntdata"/><Relationship Id="rId41" Type="http://schemas.openxmlformats.org/officeDocument/2006/relationships/font" Target="fonts/font22.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 Id="rId5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8" name="Google Shape;44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Convert delta tables to parquet format</a:t>
            </a:r>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SELECT * FROM fin.curated.transactions_silver;</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 </a:t>
            </a:r>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 Gold fraud</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INSERT OVERWRITE DIRECTORY 's3://payer-demo-ur/fin/parquet/fraud_scored/'</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USING PARQUET</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SELECT * FROM fin.curated.fraud_scored_gold;</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 </a:t>
            </a:r>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 Gold credit risk</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INSERT OVERWRITE DIRECTORY 's3://payer-demo-ur/fin/parquet/credit_risk/'</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USING PARQUET</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SELECT * FROM fin.curated.credit_risk_scores_gold;</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0" i="0" u="none" strike="noStrike" cap="none">
                <a:solidFill>
                  <a:srgbClr val="000000"/>
                </a:solidFill>
                <a:latin typeface="Arial"/>
                <a:ea typeface="Arial"/>
                <a:cs typeface="Arial"/>
                <a:sym typeface="Arial"/>
              </a:rPr>
              <a:t> </a:t>
            </a:r>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 Gold segments</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INSERT OVERWRITE DIRECTORY 's3://payer-demo-ur/fin/parquet/segments/'</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USING PARQUET</a:t>
            </a:r>
            <a:endParaRPr sz="1100" b="0" i="0" u="none" strike="noStrike" cap="none">
              <a:solidFill>
                <a:srgbClr val="000000"/>
              </a:solidFill>
              <a:latin typeface="Arial"/>
              <a:ea typeface="Arial"/>
              <a:cs typeface="Arial"/>
              <a:sym typeface="Arial"/>
            </a:endParaRPr>
          </a:p>
          <a:p>
            <a:pPr marL="457200" lvl="0" indent="-298450" algn="l" rtl="0">
              <a:lnSpc>
                <a:spcPct val="100000"/>
              </a:lnSpc>
              <a:spcBef>
                <a:spcPts val="0"/>
              </a:spcBef>
              <a:spcAft>
                <a:spcPts val="0"/>
              </a:spcAft>
              <a:buSzPts val="1100"/>
              <a:buChar char="●"/>
            </a:pPr>
            <a:r>
              <a:rPr lang="en-US" sz="1100" b="1" i="0" u="none" strike="noStrike" cap="none">
                <a:solidFill>
                  <a:srgbClr val="000000"/>
                </a:solidFill>
                <a:latin typeface="Arial"/>
                <a:ea typeface="Arial"/>
                <a:cs typeface="Arial"/>
                <a:sym typeface="Arial"/>
              </a:rPr>
              <a:t>SELECT * FROM fin.curated.customer_rfm_gold;</a:t>
            </a: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Credit Heatmap 0-25 is average PD (probability of default)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Arial"/>
                <a:ea typeface="Arial"/>
                <a:cs typeface="Arial"/>
                <a:sym typeface="Arial"/>
              </a:rPr>
              <a:t>“Lineage is the auto-captured, column-aware map of how data flows through Lakehouse—from raw S3 files to Bronze/Silver/Gold tables to Jobs and dashboards—so we can do impact analysis, auditing, and debugging in seconds.”</a:t>
            </a: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Vienna-Saizberg-Budapest-Prague-Zurich-Swiss Alps</a:t>
            </a:r>
            <a:endParaRPr/>
          </a:p>
          <a:p>
            <a:pPr marL="457200" lvl="0" indent="-298450" algn="l" rtl="0">
              <a:lnSpc>
                <a:spcPct val="100000"/>
              </a:lnSpc>
              <a:spcBef>
                <a:spcPts val="0"/>
              </a:spcBef>
              <a:spcAft>
                <a:spcPts val="0"/>
              </a:spcAft>
              <a:buSzPts val="1100"/>
              <a:buChar char="●"/>
            </a:pPr>
            <a:r>
              <a:rPr lang="en-US"/>
              <a:t>Matt Schwarz</a:t>
            </a:r>
            <a:endParaRPr/>
          </a:p>
          <a:p>
            <a:pPr marL="457200" lvl="0" indent="-298450" algn="l" rtl="0">
              <a:lnSpc>
                <a:spcPct val="100000"/>
              </a:lnSpc>
              <a:spcBef>
                <a:spcPts val="0"/>
              </a:spcBef>
              <a:spcAft>
                <a:spcPts val="0"/>
              </a:spcAft>
              <a:buSzPts val="1100"/>
              <a:buChar char="●"/>
            </a:pPr>
            <a:r>
              <a:rPr lang="en-US"/>
              <a:t>Brahma chickens are probably my favorite. They are a bigger chicken, so they lay large eggs, and quite often I'll get double yokers(two yokes in one egg) and once before even had a triple yoker. They are also very docile and friendly. </a:t>
            </a:r>
            <a:endParaRPr/>
          </a:p>
          <a:p>
            <a:pPr marL="457200" lvl="0" indent="-298450" algn="l" rtl="0">
              <a:lnSpc>
                <a:spcPct val="100000"/>
              </a:lnSpc>
              <a:spcBef>
                <a:spcPts val="0"/>
              </a:spcBef>
              <a:spcAft>
                <a:spcPts val="0"/>
              </a:spcAft>
              <a:buSzPts val="1100"/>
              <a:buChar char="●"/>
            </a:pPr>
            <a:r>
              <a:rPr lang="en-US"/>
              <a:t> </a:t>
            </a:r>
            <a:endParaRPr/>
          </a:p>
          <a:p>
            <a:pPr marL="457200" lvl="0" indent="-298450" algn="l" rtl="0">
              <a:lnSpc>
                <a:spcPct val="100000"/>
              </a:lnSpc>
              <a:spcBef>
                <a:spcPts val="0"/>
              </a:spcBef>
              <a:spcAft>
                <a:spcPts val="0"/>
              </a:spcAft>
              <a:buSzPts val="1100"/>
              <a:buChar char="●"/>
            </a:pPr>
            <a:r>
              <a:rPr lang="en-US"/>
              <a:t>I've got a mix though of chickens, with some ancona, australorp, orpington, plymoth rock, and silkie. Silkie's give tiny eggs, but they are great mothers if you want yours to hatch their own.  Right now, we don't have any roosters, but have had in the past, and they have always been our most successful mothers at hatching and raising the chicks.  And chickens don't differentiate their eggs from others, so they can hatch and raise a flock of a mix.</a:t>
            </a:r>
            <a:endParaRPr/>
          </a:p>
          <a:p>
            <a:pPr marL="457200" lvl="0" indent="-228600" algn="l" rtl="0">
              <a:lnSpc>
                <a:spcPct val="100000"/>
              </a:lnSpc>
              <a:spcBef>
                <a:spcPts val="0"/>
              </a:spcBef>
              <a:spcAft>
                <a:spcPts val="0"/>
              </a:spcAft>
              <a:buSzPts val="1100"/>
              <a:buNone/>
            </a:pPr>
            <a:endParaRPr/>
          </a:p>
        </p:txBody>
      </p:sp>
      <p:sp>
        <p:nvSpPr>
          <p:cNvPr id="318" name="Google Shape;318;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Data Engineering – creating ETL pipelines, build &amp; maintain data infra. - create and manage  data systems</a:t>
            </a:r>
            <a:endParaRPr/>
          </a:p>
          <a:p>
            <a:pPr marL="0" lvl="0" indent="0" algn="l" rtl="0">
              <a:spcBef>
                <a:spcPts val="0"/>
              </a:spcBef>
              <a:spcAft>
                <a:spcPts val="0"/>
              </a:spcAft>
              <a:buClr>
                <a:schemeClr val="dk1"/>
              </a:buClr>
              <a:buSzPts val="1100"/>
              <a:buFont typeface="Arial"/>
              <a:buNone/>
            </a:pPr>
            <a:r>
              <a:rPr lang="en-US">
                <a:solidFill>
                  <a:schemeClr val="dk1"/>
                </a:solidFill>
              </a:rPr>
              <a:t>Data Analyst – visualizes &amp; validating data – uses data systems.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200">
                <a:solidFill>
                  <a:srgbClr val="001D35"/>
                </a:solidFill>
                <a:highlight>
                  <a:srgbClr val="FFFFFF"/>
                </a:highlight>
                <a:latin typeface="Roboto"/>
                <a:ea typeface="Roboto"/>
                <a:cs typeface="Roboto"/>
                <a:sym typeface="Roboto"/>
              </a:rPr>
              <a:t>"Cluster wrangling" refers to </a:t>
            </a:r>
            <a:r>
              <a:rPr lang="en-US" sz="1200">
                <a:solidFill>
                  <a:schemeClr val="dk1"/>
                </a:solidFill>
                <a:latin typeface="Roboto"/>
                <a:ea typeface="Roboto"/>
                <a:cs typeface="Roboto"/>
                <a:sym typeface="Roboto"/>
              </a:rPr>
              <a:t>the practice of cleaning, organizing, securing, and optimizing data or compute clusters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8:notes"/>
          <p:cNvSpPr>
            <a:spLocks noGrp="1" noRot="1" noChangeAspect="1"/>
          </p:cNvSpPr>
          <p:nvPr>
            <p:ph type="sldImg" idx="2"/>
          </p:nvPr>
        </p:nvSpPr>
        <p:spPr>
          <a:xfrm>
            <a:off x="686155" y="1143000"/>
            <a:ext cx="54858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 name="Google Shape;368;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400">
                <a:solidFill>
                  <a:schemeClr val="dk1"/>
                </a:solidFill>
                <a:latin typeface="DM Sans"/>
                <a:ea typeface="DM Sans"/>
                <a:cs typeface="DM Sans"/>
                <a:sym typeface="DM Sans"/>
              </a:rPr>
              <a:t>DB Benefits:</a:t>
            </a:r>
            <a:endParaRPr sz="1800">
              <a:solidFill>
                <a:schemeClr val="dk1"/>
              </a:solidFill>
              <a:latin typeface="DM Sans"/>
              <a:ea typeface="DM Sans"/>
              <a:cs typeface="DM Sans"/>
              <a:sym typeface="DM Sans"/>
            </a:endParaRPr>
          </a:p>
          <a:p>
            <a:pPr marL="457200" lvl="0" indent="-342900" algn="l" rtl="0">
              <a:lnSpc>
                <a:spcPct val="115000"/>
              </a:lnSpc>
              <a:spcBef>
                <a:spcPts val="800"/>
              </a:spcBef>
              <a:spcAft>
                <a:spcPts val="0"/>
              </a:spcAft>
              <a:buClr>
                <a:srgbClr val="4285F4"/>
              </a:buClr>
              <a:buSzPts val="1800"/>
              <a:buFont typeface="DM Sans"/>
              <a:buChar char="•"/>
            </a:pPr>
            <a:r>
              <a:rPr lang="en-US" sz="1200" b="1">
                <a:solidFill>
                  <a:schemeClr val="dk1"/>
                </a:solidFill>
                <a:latin typeface="DM Sans"/>
                <a:ea typeface="DM Sans"/>
                <a:cs typeface="DM Sans"/>
                <a:sym typeface="DM Sans"/>
              </a:rPr>
              <a:t>Faster time-to-insight:</a:t>
            </a:r>
            <a:r>
              <a:rPr lang="en-US" sz="1200">
                <a:solidFill>
                  <a:schemeClr val="dk1"/>
                </a:solidFill>
                <a:latin typeface="DM Sans"/>
                <a:ea typeface="DM Sans"/>
                <a:cs typeface="DM Sans"/>
                <a:sym typeface="DM Sans"/>
              </a:rPr>
              <a:t> single platform; </a:t>
            </a:r>
            <a:r>
              <a:rPr lang="en-US" sz="1200" b="1">
                <a:solidFill>
                  <a:schemeClr val="dk1"/>
                </a:solidFill>
                <a:latin typeface="DM Sans"/>
                <a:ea typeface="DM Sans"/>
                <a:cs typeface="DM Sans"/>
                <a:sym typeface="DM Sans"/>
              </a:rPr>
              <a:t>Serverless SQL + Jobs</a:t>
            </a:r>
            <a:r>
              <a:rPr lang="en-US" sz="1200">
                <a:solidFill>
                  <a:schemeClr val="dk1"/>
                </a:solidFill>
                <a:latin typeface="DM Sans"/>
                <a:ea typeface="DM Sans"/>
                <a:cs typeface="DM Sans"/>
                <a:sym typeface="DM Sans"/>
              </a:rPr>
              <a:t> → minutes to refresh (Job run).</a:t>
            </a:r>
            <a:endParaRPr sz="1800">
              <a:solidFill>
                <a:schemeClr val="dk1"/>
              </a:solidFill>
              <a:latin typeface="DM Sans"/>
              <a:ea typeface="DM Sans"/>
              <a:cs typeface="DM Sans"/>
              <a:sym typeface="DM Sans"/>
            </a:endParaRPr>
          </a:p>
          <a:p>
            <a:pPr marL="457200" lvl="0" indent="-342900" algn="l" rtl="0">
              <a:lnSpc>
                <a:spcPct val="115000"/>
              </a:lnSpc>
              <a:spcBef>
                <a:spcPts val="800"/>
              </a:spcBef>
              <a:spcAft>
                <a:spcPts val="0"/>
              </a:spcAft>
              <a:buClr>
                <a:srgbClr val="4285F4"/>
              </a:buClr>
              <a:buSzPts val="1800"/>
              <a:buFont typeface="DM Sans"/>
              <a:buChar char="•"/>
            </a:pPr>
            <a:r>
              <a:rPr lang="en-US" sz="1200" b="1">
                <a:solidFill>
                  <a:schemeClr val="dk1"/>
                </a:solidFill>
                <a:latin typeface="DM Sans"/>
                <a:ea typeface="DM Sans"/>
                <a:cs typeface="DM Sans"/>
                <a:sym typeface="DM Sans"/>
              </a:rPr>
              <a:t>Lower cost &amp; simpler ops:</a:t>
            </a:r>
            <a:r>
              <a:rPr lang="en-US" sz="1200">
                <a:solidFill>
                  <a:schemeClr val="dk1"/>
                </a:solidFill>
                <a:latin typeface="DM Sans"/>
                <a:ea typeface="DM Sans"/>
                <a:cs typeface="DM Sans"/>
                <a:sym typeface="DM Sans"/>
              </a:rPr>
              <a:t> one copy on </a:t>
            </a:r>
            <a:r>
              <a:rPr lang="en-US" sz="1200" b="1">
                <a:solidFill>
                  <a:schemeClr val="dk1"/>
                </a:solidFill>
                <a:latin typeface="DM Sans"/>
                <a:ea typeface="DM Sans"/>
                <a:cs typeface="DM Sans"/>
                <a:sym typeface="DM Sans"/>
              </a:rPr>
              <a:t>Delta</a:t>
            </a:r>
            <a:r>
              <a:rPr lang="en-US" sz="1200">
                <a:solidFill>
                  <a:schemeClr val="dk1"/>
                </a:solidFill>
                <a:latin typeface="DM Sans"/>
                <a:ea typeface="DM Sans"/>
                <a:cs typeface="DM Sans"/>
                <a:sym typeface="DM Sans"/>
              </a:rPr>
              <a:t>; no cross-tool hops; serverless autoscale.</a:t>
            </a:r>
            <a:endParaRPr sz="1800">
              <a:solidFill>
                <a:schemeClr val="dk1"/>
              </a:solidFill>
              <a:latin typeface="DM Sans"/>
              <a:ea typeface="DM Sans"/>
              <a:cs typeface="DM Sans"/>
              <a:sym typeface="DM Sans"/>
            </a:endParaRPr>
          </a:p>
          <a:p>
            <a:pPr marL="457200" lvl="0" indent="-342900" algn="l" rtl="0">
              <a:lnSpc>
                <a:spcPct val="115000"/>
              </a:lnSpc>
              <a:spcBef>
                <a:spcPts val="800"/>
              </a:spcBef>
              <a:spcAft>
                <a:spcPts val="0"/>
              </a:spcAft>
              <a:buClr>
                <a:srgbClr val="4285F4"/>
              </a:buClr>
              <a:buSzPts val="1800"/>
              <a:buFont typeface="DM Sans"/>
              <a:buChar char="•"/>
            </a:pPr>
            <a:r>
              <a:rPr lang="en-US" sz="1200" b="1">
                <a:solidFill>
                  <a:schemeClr val="dk1"/>
                </a:solidFill>
                <a:latin typeface="DM Sans"/>
                <a:ea typeface="DM Sans"/>
                <a:cs typeface="DM Sans"/>
                <a:sym typeface="DM Sans"/>
              </a:rPr>
              <a:t>Better risk control:</a:t>
            </a:r>
            <a:r>
              <a:rPr lang="en-US" sz="1200">
                <a:solidFill>
                  <a:schemeClr val="dk1"/>
                </a:solidFill>
                <a:latin typeface="DM Sans"/>
                <a:ea typeface="DM Sans"/>
                <a:cs typeface="DM Sans"/>
                <a:sym typeface="DM Sans"/>
              </a:rPr>
              <a:t> </a:t>
            </a:r>
            <a:r>
              <a:rPr lang="en-US" sz="1200" b="1">
                <a:solidFill>
                  <a:schemeClr val="dk1"/>
                </a:solidFill>
                <a:latin typeface="DM Sans"/>
                <a:ea typeface="DM Sans"/>
                <a:cs typeface="DM Sans"/>
                <a:sym typeface="DM Sans"/>
              </a:rPr>
              <a:t>fraud features + rules</a:t>
            </a:r>
            <a:r>
              <a:rPr lang="en-US" sz="1200">
                <a:solidFill>
                  <a:schemeClr val="dk1"/>
                </a:solidFill>
                <a:latin typeface="DM Sans"/>
                <a:ea typeface="DM Sans"/>
                <a:cs typeface="DM Sans"/>
                <a:sym typeface="DM Sans"/>
              </a:rPr>
              <a:t> (v_fraud_alerts), </a:t>
            </a:r>
            <a:r>
              <a:rPr lang="en-US" sz="1200" b="1">
                <a:solidFill>
                  <a:schemeClr val="dk1"/>
                </a:solidFill>
                <a:latin typeface="DM Sans"/>
                <a:ea typeface="DM Sans"/>
                <a:cs typeface="DM Sans"/>
                <a:sym typeface="DM Sans"/>
              </a:rPr>
              <a:t>credit PD heatmap</a:t>
            </a:r>
            <a:r>
              <a:rPr lang="en-US" sz="1200">
                <a:solidFill>
                  <a:schemeClr val="dk1"/>
                </a:solidFill>
                <a:latin typeface="DM Sans"/>
                <a:ea typeface="DM Sans"/>
                <a:cs typeface="DM Sans"/>
                <a:sym typeface="DM Sans"/>
              </a:rPr>
              <a:t>, </a:t>
            </a:r>
            <a:r>
              <a:rPr lang="en-US" sz="1200" b="1">
                <a:solidFill>
                  <a:schemeClr val="dk1"/>
                </a:solidFill>
                <a:latin typeface="DM Sans"/>
                <a:ea typeface="DM Sans"/>
                <a:cs typeface="DM Sans"/>
                <a:sym typeface="DM Sans"/>
              </a:rPr>
              <a:t>RFM segments</a:t>
            </a:r>
            <a:r>
              <a:rPr lang="en-US" sz="1200">
                <a:solidFill>
                  <a:schemeClr val="dk1"/>
                </a:solidFill>
                <a:latin typeface="DM Sans"/>
                <a:ea typeface="DM Sans"/>
                <a:cs typeface="DM Sans"/>
                <a:sym typeface="DM Sans"/>
              </a:rPr>
              <a:t>.</a:t>
            </a:r>
            <a:endParaRPr sz="1800">
              <a:solidFill>
                <a:schemeClr val="dk1"/>
              </a:solidFill>
              <a:latin typeface="DM Sans"/>
              <a:ea typeface="DM Sans"/>
              <a:cs typeface="DM Sans"/>
              <a:sym typeface="DM Sans"/>
            </a:endParaRPr>
          </a:p>
          <a:p>
            <a:pPr marL="457200" lvl="0" indent="-342900" algn="l" rtl="0">
              <a:lnSpc>
                <a:spcPct val="115000"/>
              </a:lnSpc>
              <a:spcBef>
                <a:spcPts val="800"/>
              </a:spcBef>
              <a:spcAft>
                <a:spcPts val="0"/>
              </a:spcAft>
              <a:buClr>
                <a:srgbClr val="4285F4"/>
              </a:buClr>
              <a:buSzPts val="1800"/>
              <a:buFont typeface="DM Sans"/>
              <a:buChar char="•"/>
            </a:pPr>
            <a:r>
              <a:rPr lang="en-US" sz="1200" b="1">
                <a:solidFill>
                  <a:schemeClr val="dk1"/>
                </a:solidFill>
                <a:latin typeface="DM Sans"/>
                <a:ea typeface="DM Sans"/>
                <a:cs typeface="DM Sans"/>
                <a:sym typeface="DM Sans"/>
              </a:rPr>
              <a:t>Governed by design:</a:t>
            </a:r>
            <a:r>
              <a:rPr lang="en-US" sz="1200">
                <a:solidFill>
                  <a:schemeClr val="dk1"/>
                </a:solidFill>
                <a:latin typeface="DM Sans"/>
                <a:ea typeface="DM Sans"/>
                <a:cs typeface="DM Sans"/>
                <a:sym typeface="DM Sans"/>
              </a:rPr>
              <a:t> </a:t>
            </a:r>
            <a:r>
              <a:rPr lang="en-US" sz="1200" b="1">
                <a:solidFill>
                  <a:schemeClr val="dk1"/>
                </a:solidFill>
                <a:latin typeface="DM Sans"/>
                <a:ea typeface="DM Sans"/>
                <a:cs typeface="DM Sans"/>
                <a:sym typeface="DM Sans"/>
              </a:rPr>
              <a:t>Unity Catalog</a:t>
            </a:r>
            <a:r>
              <a:rPr lang="en-US" sz="1200">
                <a:solidFill>
                  <a:schemeClr val="dk1"/>
                </a:solidFill>
                <a:latin typeface="DM Sans"/>
                <a:ea typeface="DM Sans"/>
                <a:cs typeface="DM Sans"/>
                <a:sym typeface="DM Sans"/>
              </a:rPr>
              <a:t> masks, tags, RBAC, and </a:t>
            </a:r>
            <a:r>
              <a:rPr lang="en-US" sz="1200" b="1">
                <a:solidFill>
                  <a:schemeClr val="dk1"/>
                </a:solidFill>
                <a:latin typeface="DM Sans"/>
                <a:ea typeface="DM Sans"/>
                <a:cs typeface="DM Sans"/>
                <a:sym typeface="DM Sans"/>
              </a:rPr>
              <a:t>Lineage</a:t>
            </a:r>
            <a:r>
              <a:rPr lang="en-US" sz="1200">
                <a:solidFill>
                  <a:schemeClr val="dk1"/>
                </a:solidFill>
                <a:latin typeface="DM Sans"/>
                <a:ea typeface="DM Sans"/>
                <a:cs typeface="DM Sans"/>
                <a:sym typeface="DM Sans"/>
              </a:rPr>
              <a:t> from S3→Gold→Dashboard.</a:t>
            </a:r>
            <a:endParaRPr sz="1800">
              <a:solidFill>
                <a:schemeClr val="dk1"/>
              </a:solidFill>
              <a:latin typeface="DM Sans"/>
              <a:ea typeface="DM Sans"/>
              <a:cs typeface="DM Sans"/>
              <a:sym typeface="DM Sans"/>
            </a:endParaRPr>
          </a:p>
          <a:p>
            <a:pPr marL="457200" lvl="0" indent="-342900" algn="l" rtl="0">
              <a:lnSpc>
                <a:spcPct val="115000"/>
              </a:lnSpc>
              <a:spcBef>
                <a:spcPts val="800"/>
              </a:spcBef>
              <a:spcAft>
                <a:spcPts val="0"/>
              </a:spcAft>
              <a:buClr>
                <a:srgbClr val="4285F4"/>
              </a:buClr>
              <a:buSzPts val="1800"/>
              <a:buFont typeface="DM Sans"/>
              <a:buChar char="•"/>
            </a:pPr>
            <a:r>
              <a:rPr lang="en-US" sz="1200" b="1">
                <a:solidFill>
                  <a:schemeClr val="dk1"/>
                </a:solidFill>
                <a:latin typeface="DM Sans"/>
                <a:ea typeface="DM Sans"/>
                <a:cs typeface="DM Sans"/>
                <a:sym typeface="DM Sans"/>
              </a:rPr>
              <a:t>Open &amp; future-proof:</a:t>
            </a:r>
            <a:r>
              <a:rPr lang="en-US" sz="1200">
                <a:solidFill>
                  <a:schemeClr val="dk1"/>
                </a:solidFill>
                <a:latin typeface="DM Sans"/>
                <a:ea typeface="DM Sans"/>
                <a:cs typeface="DM Sans"/>
                <a:sym typeface="DM Sans"/>
              </a:rPr>
              <a:t> </a:t>
            </a:r>
            <a:r>
              <a:rPr lang="en-US" sz="1200" b="1">
                <a:solidFill>
                  <a:schemeClr val="dk1"/>
                </a:solidFill>
                <a:latin typeface="DM Sans"/>
                <a:ea typeface="DM Sans"/>
                <a:cs typeface="DM Sans"/>
                <a:sym typeface="DM Sans"/>
              </a:rPr>
              <a:t>Parquet export</a:t>
            </a:r>
            <a:r>
              <a:rPr lang="en-US" sz="1200">
                <a:solidFill>
                  <a:schemeClr val="dk1"/>
                </a:solidFill>
                <a:latin typeface="DM Sans"/>
                <a:ea typeface="DM Sans"/>
                <a:cs typeface="DM Sans"/>
                <a:sym typeface="DM Sans"/>
              </a:rPr>
              <a:t> on S3 + external tables; path to DLT streaming &amp; Mosaic AI</a:t>
            </a:r>
            <a:endParaRPr sz="1200">
              <a:solidFill>
                <a:schemeClr val="dk1"/>
              </a:solidFill>
              <a:latin typeface="DM Sans"/>
              <a:ea typeface="DM Sans"/>
              <a:cs typeface="DM Sans"/>
              <a:sym typeface="DM Sans"/>
            </a:endParaRPr>
          </a:p>
          <a:p>
            <a:pPr marL="0" lvl="0" indent="0" algn="l" rtl="0">
              <a:spcBef>
                <a:spcPts val="0"/>
              </a:spcBef>
              <a:spcAft>
                <a:spcPts val="0"/>
              </a:spcAft>
              <a:buNone/>
            </a:pPr>
            <a:r>
              <a:rPr lang="en-US">
                <a:solidFill>
                  <a:schemeClr val="dk1"/>
                </a:solidFill>
              </a:rPr>
              <a:t>–</a:t>
            </a: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 1. Simplify the Architecture</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Current: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Multiple tools for ETL (Glue, Lambda, DMS), query (Redshift, Athena), and analytics (Power BI).</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Data duplication across Redshift, S3, and Athena.</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Complex data lineage and governance.</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Future (Databricks):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One platform for ingestion, transformation, warehousing, and AI.</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Delta Live Tables (DLT) or Workflows replace Glue + Lambda + DMS.</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Single storage layer (Delta Lake) with ACID transactions.</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 </a:t>
            </a:r>
            <a:r>
              <a:rPr lang="en-US" i="1">
                <a:solidFill>
                  <a:schemeClr val="dk1"/>
                </a:solidFill>
              </a:rPr>
              <a:t>Talking point:</a:t>
            </a:r>
            <a:r>
              <a:rPr lang="en-US">
                <a:solidFill>
                  <a:schemeClr val="dk1"/>
                </a:solidFill>
              </a:rPr>
              <a:t> “We can reduce tool sprawl and manage our entire data lifecycle—ETL, SQL analytics, and ML—on one platform.”</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 2. Eliminate Data Silos</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Current: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Glue ETL writes to S3 → Redshift → BI tools.</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Data copied across environments → inconsistent truths.</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Future (Databricks):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Unified data under </a:t>
            </a:r>
            <a:r>
              <a:rPr lang="en-US" b="1">
                <a:solidFill>
                  <a:schemeClr val="dk1"/>
                </a:solidFill>
              </a:rPr>
              <a:t>Delta Lake</a:t>
            </a:r>
            <a:r>
              <a:rPr lang="en-US">
                <a:solidFill>
                  <a:schemeClr val="dk1"/>
                </a:solidFill>
              </a:rPr>
              <a:t> with </a:t>
            </a:r>
            <a:r>
              <a:rPr lang="en-US" b="1">
                <a:solidFill>
                  <a:schemeClr val="dk1"/>
                </a:solidFill>
              </a:rPr>
              <a:t>Unity Catalog</a:t>
            </a:r>
            <a:r>
              <a:rPr lang="en-US">
                <a:solidFill>
                  <a:schemeClr val="dk1"/>
                </a:solidFill>
              </a:rPr>
              <a:t> for governance.</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Bronze–Silver–Gold tables provide a consistent, governed data model.</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 </a:t>
            </a:r>
            <a:r>
              <a:rPr lang="en-US" i="1">
                <a:solidFill>
                  <a:schemeClr val="dk1"/>
                </a:solidFill>
              </a:rPr>
              <a:t>Talking point:</a:t>
            </a:r>
            <a:r>
              <a:rPr lang="en-US">
                <a:solidFill>
                  <a:schemeClr val="dk1"/>
                </a:solidFill>
              </a:rPr>
              <a:t> “Unity Catalog ensures a single source of truth across all personas—Data Engineering, BI, and AI.”</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 3. Improve Performance and Scalability</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Current: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Redshift and Athena compete for resources.</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Manual tuning and scaling.</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Future: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Serverless SQL warehouse</a:t>
            </a:r>
            <a:r>
              <a:rPr lang="en-US">
                <a:solidFill>
                  <a:schemeClr val="dk1"/>
                </a:solidFill>
              </a:rPr>
              <a:t> automatically scales.</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Delta caching and Z-ordering improve performance on large datasets.</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 </a:t>
            </a:r>
            <a:r>
              <a:rPr lang="en-US" i="1">
                <a:solidFill>
                  <a:schemeClr val="dk1"/>
                </a:solidFill>
              </a:rPr>
              <a:t>Talking point:</a:t>
            </a:r>
            <a:r>
              <a:rPr lang="en-US">
                <a:solidFill>
                  <a:schemeClr val="dk1"/>
                </a:solidFill>
              </a:rPr>
              <a:t> “Databricks’ serverless SQL gives instant scalability and faster query performance without manual ops.”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 4. Enable Real-Time &amp; AI Capabilities</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Current: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Glue batch jobs → hours of latency.</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No native ML integration.</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Future: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Streaming ingestion</a:t>
            </a:r>
            <a:r>
              <a:rPr lang="en-US">
                <a:solidFill>
                  <a:schemeClr val="dk1"/>
                </a:solidFill>
              </a:rPr>
              <a:t> via DLT or Auto Loader.</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b="1">
                <a:solidFill>
                  <a:schemeClr val="dk1"/>
                </a:solidFill>
              </a:rPr>
              <a:t>Mosaic AI + MLflow</a:t>
            </a:r>
            <a:r>
              <a:rPr lang="en-US">
                <a:solidFill>
                  <a:schemeClr val="dk1"/>
                </a:solidFill>
              </a:rPr>
              <a:t> for native AI/ML experimentation on the same data.</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 </a:t>
            </a:r>
            <a:r>
              <a:rPr lang="en-US" i="1">
                <a:solidFill>
                  <a:schemeClr val="dk1"/>
                </a:solidFill>
              </a:rPr>
              <a:t>Talking point:</a:t>
            </a:r>
            <a:r>
              <a:rPr lang="en-US">
                <a:solidFill>
                  <a:schemeClr val="dk1"/>
                </a:solidFill>
              </a:rPr>
              <a:t> “We move from static reports to real-time risk detection and AI-powered insights.”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 5. Strengthen Data Governance &amp; Security</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Current: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Data access managed separately in Glue, Redshift, and S3 IAM policies.</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No centralized audit or lineage.</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Future: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Unity Catalog</a:t>
            </a:r>
            <a:r>
              <a:rPr lang="en-US">
                <a:solidFill>
                  <a:schemeClr val="dk1"/>
                </a:solidFill>
              </a:rPr>
              <a:t> centralizes governance—data, models, and notebooks.</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Row- and column-level access control.</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 </a:t>
            </a:r>
            <a:r>
              <a:rPr lang="en-US" i="1">
                <a:solidFill>
                  <a:schemeClr val="dk1"/>
                </a:solidFill>
              </a:rPr>
              <a:t>Talking point:</a:t>
            </a:r>
            <a:r>
              <a:rPr lang="en-US">
                <a:solidFill>
                  <a:schemeClr val="dk1"/>
                </a:solidFill>
              </a:rPr>
              <a:t> “Unity Catalog provides unified governance—secure, auditable access across all data assets.”</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 6. Reduce Cost &amp; Operational Overhead</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Current: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Multiple AWS services = multiple cost points.</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Heavy DevOps maintenance for pipelines and clusters.</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Future: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b="1">
                <a:solidFill>
                  <a:schemeClr val="dk1"/>
                </a:solidFill>
              </a:rPr>
              <a:t>100% serverless</a:t>
            </a:r>
            <a:r>
              <a:rPr lang="en-US">
                <a:solidFill>
                  <a:schemeClr val="dk1"/>
                </a:solidFill>
              </a:rPr>
              <a:t> compute for ETL, SQL, and AI.</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Pay only for compute used.</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a:solidFill>
                  <a:schemeClr val="dk1"/>
                </a:solidFill>
              </a:rPr>
              <a:t>🗣️ </a:t>
            </a:r>
            <a:r>
              <a:rPr lang="en-US" i="1">
                <a:solidFill>
                  <a:schemeClr val="dk1"/>
                </a:solidFill>
              </a:rPr>
              <a:t>Talking point:</a:t>
            </a:r>
            <a:r>
              <a:rPr lang="en-US">
                <a:solidFill>
                  <a:schemeClr val="dk1"/>
                </a:solidFill>
              </a:rPr>
              <a:t> “We cut cost and maintenance by consolidating compute and storage under Databricks’ serverless model.”</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US" sz="1300" b="1">
                <a:solidFill>
                  <a:schemeClr val="dk1"/>
                </a:solidFill>
              </a:rPr>
              <a:t>🔹 7. Future-Ready Foundation</a:t>
            </a:r>
            <a:endParaRPr sz="13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Current:</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Difficult to extend into ML, GenAI, or governance frameworks.</a:t>
            </a:r>
            <a:br>
              <a:rPr lang="en-US">
                <a:solidFill>
                  <a:schemeClr val="dk1"/>
                </a:solidFill>
              </a:rPr>
            </a:b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US" b="1">
                <a:solidFill>
                  <a:schemeClr val="dk1"/>
                </a:solidFill>
              </a:rPr>
              <a:t>Future: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US">
                <a:solidFill>
                  <a:schemeClr val="dk1"/>
                </a:solidFill>
              </a:rPr>
              <a:t>Built-in </a:t>
            </a:r>
            <a:r>
              <a:rPr lang="en-US" b="1">
                <a:solidFill>
                  <a:schemeClr val="dk1"/>
                </a:solidFill>
              </a:rPr>
              <a:t>Mosaic AI</a:t>
            </a:r>
            <a:r>
              <a:rPr lang="en-US">
                <a:solidFill>
                  <a:schemeClr val="dk1"/>
                </a:solidFill>
              </a:rPr>
              <a:t> and </a:t>
            </a:r>
            <a:r>
              <a:rPr lang="en-US" b="1">
                <a:solidFill>
                  <a:schemeClr val="dk1"/>
                </a:solidFill>
              </a:rPr>
              <a:t>Delta Sharing</a:t>
            </a:r>
            <a:r>
              <a:rPr lang="en-US">
                <a:solidFill>
                  <a:schemeClr val="dk1"/>
                </a:solidFill>
              </a:rPr>
              <a:t> support.</a:t>
            </a:r>
            <a:br>
              <a:rPr lang="en-US">
                <a:solidFill>
                  <a:schemeClr val="dk1"/>
                </a:solidFill>
              </a:rPr>
            </a:b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US">
                <a:solidFill>
                  <a:schemeClr val="dk1"/>
                </a:solidFill>
              </a:rPr>
              <a:t>Ready for </a:t>
            </a:r>
            <a:r>
              <a:rPr lang="en-US" b="1">
                <a:solidFill>
                  <a:schemeClr val="dk1"/>
                </a:solidFill>
              </a:rPr>
              <a:t>data mesh</a:t>
            </a:r>
            <a:r>
              <a:rPr lang="en-US">
                <a:solidFill>
                  <a:schemeClr val="dk1"/>
                </a:solidFill>
              </a:rPr>
              <a:t> or </a:t>
            </a:r>
            <a:r>
              <a:rPr lang="en-US" b="1">
                <a:solidFill>
                  <a:schemeClr val="dk1"/>
                </a:solidFill>
              </a:rPr>
              <a:t>federated data governance</a:t>
            </a:r>
            <a:r>
              <a:rPr lang="en-US">
                <a:solidFill>
                  <a:schemeClr val="dk1"/>
                </a:solidFill>
              </a:rPr>
              <a:t>.</a:t>
            </a:r>
            <a:endParaRPr>
              <a:solidFill>
                <a:schemeClr val="dk1"/>
              </a:solidFill>
            </a:endParaRPr>
          </a:p>
          <a:p>
            <a:pPr marL="0" lvl="0" indent="0" algn="l" rtl="0">
              <a:lnSpc>
                <a:spcPct val="115000"/>
              </a:lnSpc>
              <a:spcBef>
                <a:spcPts val="1200"/>
              </a:spcBef>
              <a:spcAft>
                <a:spcPts val="0"/>
              </a:spcAft>
              <a:buNone/>
            </a:pPr>
            <a:r>
              <a:rPr lang="en-US">
                <a:solidFill>
                  <a:schemeClr val="dk1"/>
                </a:solidFill>
              </a:rPr>
              <a:t>🗣️ </a:t>
            </a:r>
            <a:r>
              <a:rPr lang="en-US" i="1">
                <a:solidFill>
                  <a:schemeClr val="dk1"/>
                </a:solidFill>
              </a:rPr>
              <a:t>Talking point:</a:t>
            </a:r>
            <a:r>
              <a:rPr lang="en-US">
                <a:solidFill>
                  <a:schemeClr val="dk1"/>
                </a:solidFill>
              </a:rPr>
              <a:t> “Databricks sets us up for future use cases like GenAI, federated governance, and real-time analytics.”</a:t>
            </a:r>
            <a:endParaRPr>
              <a:solidFill>
                <a:schemeClr val="dk1"/>
              </a:solidFill>
            </a:endParaRPr>
          </a:p>
          <a:p>
            <a:pPr marL="457200" lvl="0" indent="0" algn="l" rtl="0">
              <a:lnSpc>
                <a:spcPct val="100000"/>
              </a:lnSpc>
              <a:spcBef>
                <a:spcPts val="1200"/>
              </a:spcBef>
              <a:spcAft>
                <a:spcPts val="0"/>
              </a:spcAft>
              <a:buNone/>
            </a:pPr>
            <a:endParaRPr/>
          </a:p>
          <a:p>
            <a:pPr marL="457200" lvl="0" indent="-298450" algn="l" rtl="0">
              <a:lnSpc>
                <a:spcPct val="100000"/>
              </a:lnSpc>
              <a:spcBef>
                <a:spcPts val="0"/>
              </a:spcBef>
              <a:spcAft>
                <a:spcPts val="0"/>
              </a:spcAft>
              <a:buClr>
                <a:schemeClr val="dk1"/>
              </a:buClr>
              <a:buSzPts val="1100"/>
              <a:buChar char="●"/>
            </a:pPr>
            <a:r>
              <a:rPr lang="en-US"/>
              <a:t>On top of this open lakehouse foundation, you’re able to execute all of your data and AI initiatives</a:t>
            </a:r>
            <a:endParaRPr/>
          </a:p>
          <a:p>
            <a:pPr marL="457200" lvl="0" indent="-298450" algn="l" rtl="0">
              <a:lnSpc>
                <a:spcPct val="100000"/>
              </a:lnSpc>
              <a:spcBef>
                <a:spcPts val="0"/>
              </a:spcBef>
              <a:spcAft>
                <a:spcPts val="0"/>
              </a:spcAft>
              <a:buClr>
                <a:schemeClr val="dk1"/>
              </a:buClr>
              <a:buSzPts val="1100"/>
              <a:buChar char="●"/>
            </a:pPr>
            <a:r>
              <a:rPr lang="en-US"/>
              <a:t>Mosaic AI provides end-to-end AI for both generative and classical AI</a:t>
            </a:r>
            <a:endParaRPr/>
          </a:p>
          <a:p>
            <a:pPr marL="457200" lvl="0" indent="-298450" algn="l" rtl="0">
              <a:lnSpc>
                <a:spcPct val="100000"/>
              </a:lnSpc>
              <a:spcBef>
                <a:spcPts val="0"/>
              </a:spcBef>
              <a:spcAft>
                <a:spcPts val="0"/>
              </a:spcAft>
              <a:buClr>
                <a:schemeClr val="dk1"/>
              </a:buClr>
              <a:buSzPts val="1100"/>
              <a:buChar char="●"/>
            </a:pPr>
            <a:r>
              <a:rPr lang="en-US"/>
              <a:t>Notebooks offer a deep set of data science capabilities</a:t>
            </a:r>
            <a:endParaRPr/>
          </a:p>
          <a:p>
            <a:pPr marL="457200" lvl="0" indent="-298450" algn="l" rtl="0">
              <a:lnSpc>
                <a:spcPct val="100000"/>
              </a:lnSpc>
              <a:spcBef>
                <a:spcPts val="0"/>
              </a:spcBef>
              <a:spcAft>
                <a:spcPts val="0"/>
              </a:spcAft>
              <a:buClr>
                <a:schemeClr val="dk1"/>
              </a:buClr>
              <a:buSzPts val="1100"/>
              <a:buChar char="●"/>
            </a:pPr>
            <a:r>
              <a:rPr lang="en-US"/>
              <a:t>Databricks SQL offers the most performant data warehouse in the cloud</a:t>
            </a:r>
            <a:endParaRPr/>
          </a:p>
          <a:p>
            <a:pPr marL="457200" lvl="0" indent="-298450" algn="l" rtl="0">
              <a:lnSpc>
                <a:spcPct val="100000"/>
              </a:lnSpc>
              <a:spcBef>
                <a:spcPts val="0"/>
              </a:spcBef>
              <a:spcAft>
                <a:spcPts val="0"/>
              </a:spcAft>
              <a:buClr>
                <a:schemeClr val="dk1"/>
              </a:buClr>
              <a:buSzPts val="1100"/>
              <a:buChar char="●"/>
            </a:pPr>
            <a:r>
              <a:rPr lang="en-US"/>
              <a:t>AI/BI integrates deeply with Databricks SQL to easily extend business intelligence across the business</a:t>
            </a:r>
            <a:endParaRPr/>
          </a:p>
          <a:p>
            <a:pPr marL="457200" lvl="0" indent="-298450" algn="l" rtl="0">
              <a:lnSpc>
                <a:spcPct val="100000"/>
              </a:lnSpc>
              <a:spcBef>
                <a:spcPts val="0"/>
              </a:spcBef>
              <a:spcAft>
                <a:spcPts val="0"/>
              </a:spcAft>
              <a:buClr>
                <a:schemeClr val="dk1"/>
              </a:buClr>
              <a:buSzPts val="1100"/>
              <a:buChar char="●"/>
            </a:pPr>
            <a:r>
              <a:rPr lang="en-US"/>
              <a:t>And LakeFlow ensures that you can reliably ingest and transform all of the data these workloads require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Bronze-Silver-Gold Medallion Architecture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
        <p:nvSpPr>
          <p:cNvPr id="441" name="Google Shape;441;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F - Artistic Divider Dark 1">
  <p:cSld name="OBJECT_2_1_1_2_1_1_1_1_1_1_1_2">
    <p:bg>
      <p:bgPr>
        <a:solidFill>
          <a:schemeClr val="dk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562075" y="401725"/>
            <a:ext cx="6660300" cy="4284600"/>
          </a:xfrm>
          <a:prstGeom prst="rect">
            <a:avLst/>
          </a:prstGeom>
          <a:noFill/>
          <a:ln>
            <a:noFill/>
          </a:ln>
        </p:spPr>
        <p:txBody>
          <a:bodyPr spcFirstLastPara="1" wrap="square" lIns="0" tIns="0" rIns="0" bIns="0" anchor="ctr" anchorCtr="0">
            <a:noAutofit/>
          </a:bodyPr>
          <a:lstStyle>
            <a:lvl1pPr marR="0" lvl="0" algn="l">
              <a:lnSpc>
                <a:spcPct val="100000"/>
              </a:lnSpc>
              <a:spcBef>
                <a:spcPts val="0"/>
              </a:spcBef>
              <a:spcAft>
                <a:spcPts val="0"/>
              </a:spcAft>
              <a:buClr>
                <a:schemeClr val="lt2"/>
              </a:buClr>
              <a:buSzPts val="4800"/>
              <a:buFont typeface="DM Sans Medium"/>
              <a:buNone/>
              <a:defRPr sz="4800" i="0" u="none" strike="noStrike" cap="non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11" name="Google Shape;11;p20"/>
          <p:cNvSpPr/>
          <p:nvPr/>
        </p:nvSpPr>
        <p:spPr>
          <a:xfrm>
            <a:off x="8421200" y="0"/>
            <a:ext cx="731700" cy="731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0"/>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20"/>
          <p:cNvSpPr/>
          <p:nvPr/>
        </p:nvSpPr>
        <p:spPr>
          <a:xfrm>
            <a:off x="7655825" y="0"/>
            <a:ext cx="1492200" cy="1492200"/>
          </a:xfrm>
          <a:prstGeom prst="ellipse">
            <a:avLst/>
          </a:prstGeom>
          <a:solidFill>
            <a:srgbClr val="FF5F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0"/>
          <p:cNvSpPr/>
          <p:nvPr/>
        </p:nvSpPr>
        <p:spPr>
          <a:xfrm rot="10800000">
            <a:off x="7655825" y="3194100"/>
            <a:ext cx="1492200" cy="14922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0"/>
          <p:cNvSpPr/>
          <p:nvPr/>
        </p:nvSpPr>
        <p:spPr>
          <a:xfrm>
            <a:off x="8421200" y="2462400"/>
            <a:ext cx="731700" cy="731700"/>
          </a:xfrm>
          <a:prstGeom prst="rect">
            <a:avLst/>
          </a:prstGeom>
          <a:solidFill>
            <a:srgbClr val="FF36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0"/>
          <p:cNvSpPr/>
          <p:nvPr/>
        </p:nvSpPr>
        <p:spPr>
          <a:xfrm rot="-5400000">
            <a:off x="8414825" y="2462300"/>
            <a:ext cx="733200" cy="733200"/>
          </a:xfrm>
          <a:prstGeom prst="rtTriangle">
            <a:avLst/>
          </a:prstGeom>
          <a:solidFill>
            <a:srgbClr val="143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2"/>
              </a:solidFill>
              <a:latin typeface="Arial"/>
              <a:ea typeface="Arial"/>
              <a:cs typeface="Arial"/>
              <a:sym typeface="Arial"/>
            </a:endParaRPr>
          </a:p>
        </p:txBody>
      </p:sp>
      <p:sp>
        <p:nvSpPr>
          <p:cNvPr id="17" name="Google Shape;17;p20"/>
          <p:cNvSpPr/>
          <p:nvPr/>
        </p:nvSpPr>
        <p:spPr>
          <a:xfrm>
            <a:off x="6181425" y="731700"/>
            <a:ext cx="360900" cy="360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0"/>
          <p:cNvSpPr/>
          <p:nvPr/>
        </p:nvSpPr>
        <p:spPr>
          <a:xfrm>
            <a:off x="6653325" y="4325400"/>
            <a:ext cx="360900" cy="360900"/>
          </a:xfrm>
          <a:prstGeom prst="ellipse">
            <a:avLst/>
          </a:prstGeom>
          <a:solidFill>
            <a:srgbClr val="FF5F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0"/>
          <p:cNvSpPr/>
          <p:nvPr/>
        </p:nvSpPr>
        <p:spPr>
          <a:xfrm>
            <a:off x="7478425" y="2285000"/>
            <a:ext cx="177300" cy="177300"/>
          </a:xfrm>
          <a:prstGeom prst="rtTriangle">
            <a:avLst/>
          </a:prstGeom>
          <a:solidFill>
            <a:srgbClr val="143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3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3" name="Google Shape;53;p3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4" name="Google Shape;5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7" name="Google Shape;5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sp>
        <p:nvSpPr>
          <p:cNvPr id="59" name="Google Shape;59;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1" name="Google Shape;61;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2" name="Google Shape;62;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3" name="Google Shape;6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3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6" name="Google Shape;66;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8" name="Google Shape;68;p3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9" name="Google Shape;69;p3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70" name="Google Shape;70;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E - Power Statement 2">
  <p:cSld name="OBJECT_2_1_1_2_1_1_1_1">
    <p:bg>
      <p:bgPr>
        <a:solidFill>
          <a:schemeClr val="dk1"/>
        </a:solidFill>
        <a:effectLst/>
      </p:bgPr>
    </p:bg>
    <p:spTree>
      <p:nvGrpSpPr>
        <p:cNvPr id="1" name="Shape 71"/>
        <p:cNvGrpSpPr/>
        <p:nvPr/>
      </p:nvGrpSpPr>
      <p:grpSpPr>
        <a:xfrm>
          <a:off x="0" y="0"/>
          <a:ext cx="0" cy="0"/>
          <a:chOff x="0" y="0"/>
          <a:chExt cx="0" cy="0"/>
        </a:xfrm>
      </p:grpSpPr>
      <p:sp>
        <p:nvSpPr>
          <p:cNvPr id="72" name="Google Shape;72;p36"/>
          <p:cNvSpPr txBox="1">
            <a:spLocks noGrp="1"/>
          </p:cNvSpPr>
          <p:nvPr>
            <p:ph type="title"/>
          </p:nvPr>
        </p:nvSpPr>
        <p:spPr>
          <a:xfrm>
            <a:off x="1257296" y="401719"/>
            <a:ext cx="6629400" cy="4284600"/>
          </a:xfrm>
          <a:prstGeom prst="rect">
            <a:avLst/>
          </a:prstGeom>
          <a:noFill/>
          <a:ln>
            <a:noFill/>
          </a:ln>
        </p:spPr>
        <p:txBody>
          <a:bodyPr spcFirstLastPara="1" wrap="square" lIns="0" tIns="0" rIns="0" bIns="0" anchor="ctr" anchorCtr="0">
            <a:noAutofit/>
          </a:bodyPr>
          <a:lstStyle>
            <a:lvl1pPr marR="0" lvl="0" algn="ctr">
              <a:lnSpc>
                <a:spcPct val="100000"/>
              </a:lnSpc>
              <a:spcBef>
                <a:spcPts val="0"/>
              </a:spcBef>
              <a:spcAft>
                <a:spcPts val="0"/>
              </a:spcAft>
              <a:buClr>
                <a:schemeClr val="lt1"/>
              </a:buClr>
              <a:buSzPts val="3600"/>
              <a:buFont typeface="DM Sans Medium"/>
              <a:buNone/>
              <a:defRPr sz="3600" i="0" u="none" strike="noStrike" cap="non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73" name="Google Shape;73;p36"/>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 Dark">
  <p:cSld name="Title Only - Dark">
    <p:spTree>
      <p:nvGrpSpPr>
        <p:cNvPr id="1" name="Shape 74"/>
        <p:cNvGrpSpPr/>
        <p:nvPr/>
      </p:nvGrpSpPr>
      <p:grpSpPr>
        <a:xfrm>
          <a:off x="0" y="0"/>
          <a:ext cx="0" cy="0"/>
          <a:chOff x="0" y="0"/>
          <a:chExt cx="0" cy="0"/>
        </a:xfrm>
      </p:grpSpPr>
      <p:sp>
        <p:nvSpPr>
          <p:cNvPr id="75" name="Google Shape;75;p37"/>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6" name="Google Shape;76;p37"/>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 Dark">
  <p:cSld name="Title Only - Dark">
    <p:spTree>
      <p:nvGrpSpPr>
        <p:cNvPr id="1" name="Shape 82"/>
        <p:cNvGrpSpPr/>
        <p:nvPr/>
      </p:nvGrpSpPr>
      <p:grpSpPr>
        <a:xfrm>
          <a:off x="0" y="0"/>
          <a:ext cx="0" cy="0"/>
          <a:chOff x="0" y="0"/>
          <a:chExt cx="0" cy="0"/>
        </a:xfrm>
      </p:grpSpPr>
      <p:sp>
        <p:nvSpPr>
          <p:cNvPr id="83" name="Google Shape;83;p25"/>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25"/>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 Title Slide A - Light" type="title">
  <p:cSld name="TITLE">
    <p:spTree>
      <p:nvGrpSpPr>
        <p:cNvPr id="1" name="Shape 85"/>
        <p:cNvGrpSpPr/>
        <p:nvPr/>
      </p:nvGrpSpPr>
      <p:grpSpPr>
        <a:xfrm>
          <a:off x="0" y="0"/>
          <a:ext cx="0" cy="0"/>
          <a:chOff x="0" y="0"/>
          <a:chExt cx="0" cy="0"/>
        </a:xfrm>
      </p:grpSpPr>
      <p:sp>
        <p:nvSpPr>
          <p:cNvPr id="86" name="Google Shape;86;p38"/>
          <p:cNvSpPr txBox="1">
            <a:spLocks noGrp="1"/>
          </p:cNvSpPr>
          <p:nvPr>
            <p:ph type="ctrTitle"/>
          </p:nvPr>
        </p:nvSpPr>
        <p:spPr>
          <a:xfrm>
            <a:off x="571499" y="890231"/>
            <a:ext cx="4000800" cy="179070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38"/>
          <p:cNvSpPr txBox="1">
            <a:spLocks noGrp="1"/>
          </p:cNvSpPr>
          <p:nvPr>
            <p:ph type="subTitle" idx="1"/>
          </p:nvPr>
        </p:nvSpPr>
        <p:spPr>
          <a:xfrm>
            <a:off x="571506" y="2876550"/>
            <a:ext cx="4628700" cy="9183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cxnSp>
        <p:nvCxnSpPr>
          <p:cNvPr id="88" name="Google Shape;88;p38"/>
          <p:cNvCxnSpPr/>
          <p:nvPr/>
        </p:nvCxnSpPr>
        <p:spPr>
          <a:xfrm>
            <a:off x="571505" y="4212950"/>
            <a:ext cx="420300" cy="0"/>
          </a:xfrm>
          <a:prstGeom prst="straightConnector1">
            <a:avLst/>
          </a:prstGeom>
          <a:noFill/>
          <a:ln w="38100" cap="flat" cmpd="sng">
            <a:solidFill>
              <a:srgbClr val="FF6952"/>
            </a:solidFill>
            <a:prstDash val="solid"/>
            <a:round/>
            <a:headEnd type="none" w="sm" len="sm"/>
            <a:tailEnd type="none" w="sm" len="sm"/>
          </a:ln>
        </p:spPr>
      </p:cxnSp>
      <p:sp>
        <p:nvSpPr>
          <p:cNvPr id="89" name="Google Shape;89;p38"/>
          <p:cNvSpPr txBox="1">
            <a:spLocks noGrp="1"/>
          </p:cNvSpPr>
          <p:nvPr>
            <p:ph type="subTitle" idx="2"/>
          </p:nvPr>
        </p:nvSpPr>
        <p:spPr>
          <a:xfrm>
            <a:off x="571505" y="4317000"/>
            <a:ext cx="3948000" cy="3693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a:endParaRPr/>
          </a:p>
        </p:txBody>
      </p:sp>
      <p:pic>
        <p:nvPicPr>
          <p:cNvPr id="90" name="Google Shape;90;p38"/>
          <p:cNvPicPr preferRelativeResize="0"/>
          <p:nvPr/>
        </p:nvPicPr>
        <p:blipFill rotWithShape="1">
          <a:blip r:embed="rId2">
            <a:alphaModFix/>
          </a:blip>
          <a:srcRect/>
          <a:stretch/>
        </p:blipFill>
        <p:spPr>
          <a:xfrm>
            <a:off x="571357" y="457205"/>
            <a:ext cx="1918216" cy="305154"/>
          </a:xfrm>
          <a:prstGeom prst="rect">
            <a:avLst/>
          </a:prstGeom>
          <a:noFill/>
          <a:ln>
            <a:noFill/>
          </a:ln>
        </p:spPr>
      </p:pic>
      <p:pic>
        <p:nvPicPr>
          <p:cNvPr id="91" name="Google Shape;91;p38"/>
          <p:cNvPicPr preferRelativeResize="0"/>
          <p:nvPr/>
        </p:nvPicPr>
        <p:blipFill rotWithShape="1">
          <a:blip r:embed="rId3">
            <a:alphaModFix/>
          </a:blip>
          <a:srcRect/>
          <a:stretch/>
        </p:blipFill>
        <p:spPr>
          <a:xfrm>
            <a:off x="4903469" y="456104"/>
            <a:ext cx="4237185" cy="4230237"/>
          </a:xfrm>
          <a:prstGeom prst="rect">
            <a:avLst/>
          </a:prstGeom>
          <a:noFill/>
          <a:ln>
            <a:noFill/>
          </a:ln>
        </p:spPr>
      </p:pic>
      <p:sp>
        <p:nvSpPr>
          <p:cNvPr id="92" name="Google Shape;92;p38"/>
          <p:cNvSpPr/>
          <p:nvPr/>
        </p:nvSpPr>
        <p:spPr>
          <a:xfrm>
            <a:off x="8362875" y="4833188"/>
            <a:ext cx="175800" cy="166200"/>
          </a:xfrm>
          <a:prstGeom prst="rect">
            <a:avLst/>
          </a:prstGeom>
          <a:solidFill>
            <a:schemeClr val="dk1"/>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DM Sans"/>
              <a:ea typeface="DM Sans"/>
              <a:cs typeface="DM Sans"/>
              <a:sym typeface="DM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 Title Slide A - Light">
  <p:cSld name="Title, No Image - Dark">
    <p:spTree>
      <p:nvGrpSpPr>
        <p:cNvPr id="1" name="Shape 93"/>
        <p:cNvGrpSpPr/>
        <p:nvPr/>
      </p:nvGrpSpPr>
      <p:grpSpPr>
        <a:xfrm>
          <a:off x="0" y="0"/>
          <a:ext cx="0" cy="0"/>
          <a:chOff x="0" y="0"/>
          <a:chExt cx="0" cy="0"/>
        </a:xfrm>
      </p:grpSpPr>
      <p:sp>
        <p:nvSpPr>
          <p:cNvPr id="94" name="Google Shape;94;p39"/>
          <p:cNvSpPr txBox="1">
            <a:spLocks noGrp="1"/>
          </p:cNvSpPr>
          <p:nvPr>
            <p:ph type="ctrTitle"/>
          </p:nvPr>
        </p:nvSpPr>
        <p:spPr>
          <a:xfrm>
            <a:off x="571499" y="890231"/>
            <a:ext cx="4000800" cy="179070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dk1"/>
              </a:buClr>
              <a:buSzPts val="4200"/>
              <a:buFont typeface="Arial"/>
              <a:buNone/>
              <a:defRPr sz="4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39"/>
          <p:cNvSpPr txBox="1">
            <a:spLocks noGrp="1"/>
          </p:cNvSpPr>
          <p:nvPr>
            <p:ph type="subTitle" idx="1"/>
          </p:nvPr>
        </p:nvSpPr>
        <p:spPr>
          <a:xfrm>
            <a:off x="571506" y="2876550"/>
            <a:ext cx="4628700" cy="9183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dk1"/>
              </a:buClr>
              <a:buSzPts val="2400"/>
              <a:buNone/>
              <a:defRPr sz="24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cxnSp>
        <p:nvCxnSpPr>
          <p:cNvPr id="96" name="Google Shape;96;p39"/>
          <p:cNvCxnSpPr/>
          <p:nvPr/>
        </p:nvCxnSpPr>
        <p:spPr>
          <a:xfrm>
            <a:off x="571505" y="4212950"/>
            <a:ext cx="420300" cy="0"/>
          </a:xfrm>
          <a:prstGeom prst="straightConnector1">
            <a:avLst/>
          </a:prstGeom>
          <a:noFill/>
          <a:ln w="38100" cap="flat" cmpd="sng">
            <a:solidFill>
              <a:srgbClr val="FF6952"/>
            </a:solidFill>
            <a:prstDash val="solid"/>
            <a:round/>
            <a:headEnd type="none" w="sm" len="sm"/>
            <a:tailEnd type="none" w="sm" len="sm"/>
          </a:ln>
        </p:spPr>
      </p:cxnSp>
      <p:sp>
        <p:nvSpPr>
          <p:cNvPr id="97" name="Google Shape;97;p39"/>
          <p:cNvSpPr txBox="1">
            <a:spLocks noGrp="1"/>
          </p:cNvSpPr>
          <p:nvPr>
            <p:ph type="subTitle" idx="2"/>
          </p:nvPr>
        </p:nvSpPr>
        <p:spPr>
          <a:xfrm>
            <a:off x="571505" y="4317000"/>
            <a:ext cx="3948000" cy="3693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2"/>
              </a:buClr>
              <a:buSzPts val="1200"/>
              <a:buNone/>
              <a:defRPr sz="1200">
                <a:solidFill>
                  <a:schemeClr val="dk2"/>
                </a:solidFill>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a:endParaRPr/>
          </a:p>
        </p:txBody>
      </p:sp>
      <p:pic>
        <p:nvPicPr>
          <p:cNvPr id="98" name="Google Shape;98;p39"/>
          <p:cNvPicPr preferRelativeResize="0"/>
          <p:nvPr/>
        </p:nvPicPr>
        <p:blipFill rotWithShape="1">
          <a:blip r:embed="rId2">
            <a:alphaModFix/>
          </a:blip>
          <a:srcRect/>
          <a:stretch/>
        </p:blipFill>
        <p:spPr>
          <a:xfrm>
            <a:off x="571357" y="457205"/>
            <a:ext cx="1918216" cy="305154"/>
          </a:xfrm>
          <a:prstGeom prst="rect">
            <a:avLst/>
          </a:prstGeom>
          <a:noFill/>
          <a:ln>
            <a:noFill/>
          </a:ln>
        </p:spPr>
      </p:pic>
      <p:sp>
        <p:nvSpPr>
          <p:cNvPr id="99" name="Google Shape;99;p39"/>
          <p:cNvSpPr/>
          <p:nvPr/>
        </p:nvSpPr>
        <p:spPr>
          <a:xfrm>
            <a:off x="8362875" y="4833188"/>
            <a:ext cx="175800" cy="166200"/>
          </a:xfrm>
          <a:prstGeom prst="rect">
            <a:avLst/>
          </a:prstGeom>
          <a:solidFill>
            <a:schemeClr val="dk1"/>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DM Sans"/>
              <a:ea typeface="DM Sans"/>
              <a:cs typeface="DM Sans"/>
              <a:sym typeface="DM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7 Content A - Basic 1">
  <p:cSld name="OBJECT_1_3">
    <p:bg>
      <p:bgPr>
        <a:solidFill>
          <a:schemeClr val="lt1"/>
        </a:solidFill>
        <a:effectLst/>
      </p:bgPr>
    </p:bg>
    <p:spTree>
      <p:nvGrpSpPr>
        <p:cNvPr id="1" name="Shape 20"/>
        <p:cNvGrpSpPr/>
        <p:nvPr/>
      </p:nvGrpSpPr>
      <p:grpSpPr>
        <a:xfrm>
          <a:off x="0" y="0"/>
          <a:ext cx="0" cy="0"/>
          <a:chOff x="0" y="0"/>
          <a:chExt cx="0" cy="0"/>
        </a:xfrm>
      </p:grpSpPr>
      <p:sp>
        <p:nvSpPr>
          <p:cNvPr id="21" name="Google Shape;21;p21"/>
          <p:cNvSpPr txBox="1">
            <a:spLocks noGrp="1"/>
          </p:cNvSpPr>
          <p:nvPr>
            <p:ph type="subTitle" idx="1"/>
          </p:nvPr>
        </p:nvSpPr>
        <p:spPr>
          <a:xfrm>
            <a:off x="573750" y="881027"/>
            <a:ext cx="7996500" cy="4377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22" name="Google Shape;22;p21"/>
          <p:cNvSpPr txBox="1">
            <a:spLocks noGrp="1"/>
          </p:cNvSpPr>
          <p:nvPr>
            <p:ph type="body" idx="2"/>
          </p:nvPr>
        </p:nvSpPr>
        <p:spPr>
          <a:xfrm>
            <a:off x="571500" y="1491625"/>
            <a:ext cx="7996500" cy="3112500"/>
          </a:xfrm>
          <a:prstGeom prst="rect">
            <a:avLst/>
          </a:prstGeom>
          <a:noFill/>
          <a:ln>
            <a:noFill/>
          </a:ln>
        </p:spPr>
        <p:txBody>
          <a:bodyPr spcFirstLastPara="1" wrap="square" lIns="0" tIns="0" rIns="0" bIns="0" anchor="t" anchorCtr="0">
            <a:noAutofit/>
          </a:bodyPr>
          <a:lstStyle>
            <a:lvl1pPr marL="457200" marR="0" lvl="0" indent="-342900" algn="l">
              <a:lnSpc>
                <a:spcPct val="115000"/>
              </a:lnSpc>
              <a:spcBef>
                <a:spcPts val="800"/>
              </a:spcBef>
              <a:spcAft>
                <a:spcPts val="0"/>
              </a:spcAft>
              <a:buClr>
                <a:schemeClr val="accent1"/>
              </a:buClr>
              <a:buSzPts val="1800"/>
              <a:buFont typeface="DM Sans"/>
              <a:buChar char="•"/>
              <a:defRPr sz="1800" i="0" u="none" strike="noStrike" cap="none">
                <a:solidFill>
                  <a:schemeClr val="dk1"/>
                </a:solidFill>
                <a:latin typeface="DM Sans"/>
                <a:ea typeface="DM Sans"/>
                <a:cs typeface="DM Sans"/>
                <a:sym typeface="DM Sans"/>
              </a:defRPr>
            </a:lvl1pPr>
            <a:lvl2pPr marL="914400" marR="0" lvl="1" indent="-323850" algn="l">
              <a:lnSpc>
                <a:spcPct val="115000"/>
              </a:lnSpc>
              <a:spcBef>
                <a:spcPts val="1200"/>
              </a:spcBef>
              <a:spcAft>
                <a:spcPts val="0"/>
              </a:spcAft>
              <a:buClr>
                <a:schemeClr val="accent4"/>
              </a:buClr>
              <a:buSzPts val="1500"/>
              <a:buFont typeface="DM Sans"/>
              <a:buChar char="•"/>
              <a:defRPr sz="1500" i="0" u="none" strike="noStrike" cap="none">
                <a:solidFill>
                  <a:schemeClr val="dk1"/>
                </a:solidFill>
                <a:latin typeface="DM Sans"/>
                <a:ea typeface="DM Sans"/>
                <a:cs typeface="DM Sans"/>
                <a:sym typeface="DM Sans"/>
              </a:defRPr>
            </a:lvl2pPr>
            <a:lvl3pPr marL="1371600" marR="0" lvl="2"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3pPr>
            <a:lvl4pPr marL="1828800" marR="0" lvl="3"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4pPr>
            <a:lvl5pPr marL="2286000" marR="0" lvl="4"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5pPr>
            <a:lvl6pPr marL="2743200" marR="0" lvl="5"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6pPr>
            <a:lvl7pPr marL="3200400" marR="0" lvl="6"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7pPr>
            <a:lvl8pPr marL="3657600" marR="0" lvl="7"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8pPr>
            <a:lvl9pPr marL="4114800" marR="0" lvl="8" indent="-304800" algn="l">
              <a:lnSpc>
                <a:spcPct val="115000"/>
              </a:lnSpc>
              <a:spcBef>
                <a:spcPts val="1200"/>
              </a:spcBef>
              <a:spcAft>
                <a:spcPts val="1200"/>
              </a:spcAft>
              <a:buClr>
                <a:schemeClr val="dk1"/>
              </a:buClr>
              <a:buSzPts val="12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23" name="Google Shape;23;p21"/>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21"/>
          <p:cNvSpPr txBox="1">
            <a:spLocks noGrp="1"/>
          </p:cNvSpPr>
          <p:nvPr>
            <p:ph type="title"/>
          </p:nvPr>
        </p:nvSpPr>
        <p:spPr>
          <a:xfrm>
            <a:off x="559883" y="398085"/>
            <a:ext cx="7996500" cy="4377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2800"/>
              <a:buFont typeface="DM Mono Medium"/>
              <a:buNone/>
              <a:defRPr i="0" u="none" strike="noStrike" cap="none">
                <a:solidFill>
                  <a:schemeClr val="dk1"/>
                </a:solidFill>
                <a:latin typeface="DM Mono Medium"/>
                <a:ea typeface="DM Mono Medium"/>
                <a:cs typeface="DM Mono Medium"/>
                <a:sym typeface="DM Mono Medium"/>
              </a:defRPr>
            </a:lvl1pPr>
            <a:lvl2pPr lvl="1" algn="l">
              <a:lnSpc>
                <a:spcPct val="100000"/>
              </a:lnSpc>
              <a:spcBef>
                <a:spcPts val="0"/>
              </a:spcBef>
              <a:spcAft>
                <a:spcPts val="0"/>
              </a:spcAft>
              <a:buSzPts val="2400"/>
              <a:buFont typeface="DM Mono"/>
              <a:buNone/>
              <a:defRPr sz="2400">
                <a:latin typeface="DM Mono"/>
                <a:ea typeface="DM Mono"/>
                <a:cs typeface="DM Mono"/>
                <a:sym typeface="DM Mono"/>
              </a:defRPr>
            </a:lvl2pPr>
            <a:lvl3pPr lvl="2" algn="l">
              <a:lnSpc>
                <a:spcPct val="100000"/>
              </a:lnSpc>
              <a:spcBef>
                <a:spcPts val="0"/>
              </a:spcBef>
              <a:spcAft>
                <a:spcPts val="0"/>
              </a:spcAft>
              <a:buSzPts val="2400"/>
              <a:buFont typeface="DM Mono"/>
              <a:buNone/>
              <a:defRPr sz="2400">
                <a:latin typeface="DM Mono"/>
                <a:ea typeface="DM Mono"/>
                <a:cs typeface="DM Mono"/>
                <a:sym typeface="DM Mono"/>
              </a:defRPr>
            </a:lvl3pPr>
            <a:lvl4pPr lvl="3" algn="l">
              <a:lnSpc>
                <a:spcPct val="100000"/>
              </a:lnSpc>
              <a:spcBef>
                <a:spcPts val="0"/>
              </a:spcBef>
              <a:spcAft>
                <a:spcPts val="0"/>
              </a:spcAft>
              <a:buSzPts val="2400"/>
              <a:buFont typeface="DM Mono"/>
              <a:buNone/>
              <a:defRPr sz="2400">
                <a:latin typeface="DM Mono"/>
                <a:ea typeface="DM Mono"/>
                <a:cs typeface="DM Mono"/>
                <a:sym typeface="DM Mono"/>
              </a:defRPr>
            </a:lvl4pPr>
            <a:lvl5pPr lvl="4" algn="l">
              <a:lnSpc>
                <a:spcPct val="100000"/>
              </a:lnSpc>
              <a:spcBef>
                <a:spcPts val="0"/>
              </a:spcBef>
              <a:spcAft>
                <a:spcPts val="0"/>
              </a:spcAft>
              <a:buSzPts val="2400"/>
              <a:buFont typeface="DM Mono"/>
              <a:buNone/>
              <a:defRPr sz="2400">
                <a:latin typeface="DM Mono"/>
                <a:ea typeface="DM Mono"/>
                <a:cs typeface="DM Mono"/>
                <a:sym typeface="DM Mono"/>
              </a:defRPr>
            </a:lvl5pPr>
            <a:lvl6pPr lvl="5" algn="l">
              <a:lnSpc>
                <a:spcPct val="100000"/>
              </a:lnSpc>
              <a:spcBef>
                <a:spcPts val="0"/>
              </a:spcBef>
              <a:spcAft>
                <a:spcPts val="0"/>
              </a:spcAft>
              <a:buSzPts val="2400"/>
              <a:buFont typeface="DM Mono"/>
              <a:buNone/>
              <a:defRPr sz="2400">
                <a:latin typeface="DM Mono"/>
                <a:ea typeface="DM Mono"/>
                <a:cs typeface="DM Mono"/>
                <a:sym typeface="DM Mono"/>
              </a:defRPr>
            </a:lvl6pPr>
            <a:lvl7pPr lvl="6" algn="l">
              <a:lnSpc>
                <a:spcPct val="100000"/>
              </a:lnSpc>
              <a:spcBef>
                <a:spcPts val="0"/>
              </a:spcBef>
              <a:spcAft>
                <a:spcPts val="0"/>
              </a:spcAft>
              <a:buSzPts val="2400"/>
              <a:buFont typeface="DM Mono"/>
              <a:buNone/>
              <a:defRPr sz="2400">
                <a:latin typeface="DM Mono"/>
                <a:ea typeface="DM Mono"/>
                <a:cs typeface="DM Mono"/>
                <a:sym typeface="DM Mono"/>
              </a:defRPr>
            </a:lvl7pPr>
            <a:lvl8pPr lvl="7" algn="l">
              <a:lnSpc>
                <a:spcPct val="100000"/>
              </a:lnSpc>
              <a:spcBef>
                <a:spcPts val="0"/>
              </a:spcBef>
              <a:spcAft>
                <a:spcPts val="0"/>
              </a:spcAft>
              <a:buSzPts val="2400"/>
              <a:buFont typeface="DM Mono"/>
              <a:buNone/>
              <a:defRPr sz="2400">
                <a:latin typeface="DM Mono"/>
                <a:ea typeface="DM Mono"/>
                <a:cs typeface="DM Mono"/>
                <a:sym typeface="DM Mono"/>
              </a:defRPr>
            </a:lvl8pPr>
            <a:lvl9pPr lvl="8" algn="l">
              <a:lnSpc>
                <a:spcPct val="100000"/>
              </a:lnSpc>
              <a:spcBef>
                <a:spcPts val="0"/>
              </a:spcBef>
              <a:spcAft>
                <a:spcPts val="0"/>
              </a:spcAft>
              <a:buSzPts val="2400"/>
              <a:buFont typeface="DM Mono"/>
              <a:buNone/>
              <a:defRPr sz="2400">
                <a:latin typeface="DM Mono"/>
                <a:ea typeface="DM Mono"/>
                <a:cs typeface="DM Mono"/>
                <a:sym typeface="DM Mon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 Dark">
  <p:cSld name="Subtitle - Dark">
    <p:spTree>
      <p:nvGrpSpPr>
        <p:cNvPr id="1" name="Shape 100"/>
        <p:cNvGrpSpPr/>
        <p:nvPr/>
      </p:nvGrpSpPr>
      <p:grpSpPr>
        <a:xfrm>
          <a:off x="0" y="0"/>
          <a:ext cx="0" cy="0"/>
          <a:chOff x="0" y="0"/>
          <a:chExt cx="0" cy="0"/>
        </a:xfrm>
      </p:grpSpPr>
      <p:sp>
        <p:nvSpPr>
          <p:cNvPr id="101" name="Google Shape;101;p40"/>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2" name="Google Shape;102;p40"/>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03" name="Google Shape;103;p40"/>
          <p:cNvSpPr txBox="1">
            <a:spLocks noGrp="1"/>
          </p:cNvSpPr>
          <p:nvPr>
            <p:ph type="body" idx="2"/>
          </p:nvPr>
        </p:nvSpPr>
        <p:spPr>
          <a:xfrm>
            <a:off x="548640" y="1495044"/>
            <a:ext cx="8044500" cy="31377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04" name="Google Shape;104;p40"/>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93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ubtitle - Black">
  <p:cSld name="Subtitle - Black">
    <p:bg>
      <p:bgPr>
        <a:solidFill>
          <a:srgbClr val="000000"/>
        </a:solidFill>
        <a:effectLst/>
      </p:bgPr>
    </p:bg>
    <p:spTree>
      <p:nvGrpSpPr>
        <p:cNvPr id="1" name="Shape 105"/>
        <p:cNvGrpSpPr/>
        <p:nvPr/>
      </p:nvGrpSpPr>
      <p:grpSpPr>
        <a:xfrm>
          <a:off x="0" y="0"/>
          <a:ext cx="0" cy="0"/>
          <a:chOff x="0" y="0"/>
          <a:chExt cx="0" cy="0"/>
        </a:xfrm>
      </p:grpSpPr>
      <p:sp>
        <p:nvSpPr>
          <p:cNvPr id="106" name="Google Shape;106;p41"/>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7" name="Google Shape;107;p41"/>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08" name="Google Shape;108;p41"/>
          <p:cNvSpPr txBox="1">
            <a:spLocks noGrp="1"/>
          </p:cNvSpPr>
          <p:nvPr>
            <p:ph type="body" idx="2"/>
          </p:nvPr>
        </p:nvSpPr>
        <p:spPr>
          <a:xfrm>
            <a:off x="548640" y="1495044"/>
            <a:ext cx="8044500" cy="31377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09" name="Google Shape;109;p41"/>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o Subtitle - Dark">
  <p:cSld name="No Subtitle - Dark">
    <p:spTree>
      <p:nvGrpSpPr>
        <p:cNvPr id="1" name="Shape 110"/>
        <p:cNvGrpSpPr/>
        <p:nvPr/>
      </p:nvGrpSpPr>
      <p:grpSpPr>
        <a:xfrm>
          <a:off x="0" y="0"/>
          <a:ext cx="0" cy="0"/>
          <a:chOff x="0" y="0"/>
          <a:chExt cx="0" cy="0"/>
        </a:xfrm>
      </p:grpSpPr>
      <p:sp>
        <p:nvSpPr>
          <p:cNvPr id="111" name="Google Shape;111;p42"/>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2" name="Google Shape;112;p42"/>
          <p:cNvSpPr txBox="1">
            <a:spLocks noGrp="1"/>
          </p:cNvSpPr>
          <p:nvPr>
            <p:ph type="body" idx="1"/>
          </p:nvPr>
        </p:nvSpPr>
        <p:spPr>
          <a:xfrm>
            <a:off x="548640" y="1019555"/>
            <a:ext cx="8044500" cy="36132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13" name="Google Shape;113;p42"/>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 - Dark">
  <p:cSld name="Two Column - Dark">
    <p:spTree>
      <p:nvGrpSpPr>
        <p:cNvPr id="1" name="Shape 114"/>
        <p:cNvGrpSpPr/>
        <p:nvPr/>
      </p:nvGrpSpPr>
      <p:grpSpPr>
        <a:xfrm>
          <a:off x="0" y="0"/>
          <a:ext cx="0" cy="0"/>
          <a:chOff x="0" y="0"/>
          <a:chExt cx="0" cy="0"/>
        </a:xfrm>
      </p:grpSpPr>
      <p:sp>
        <p:nvSpPr>
          <p:cNvPr id="115" name="Google Shape;115;p43"/>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6" name="Google Shape;116;p43"/>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cxnSp>
        <p:nvCxnSpPr>
          <p:cNvPr id="117" name="Google Shape;117;p43"/>
          <p:cNvCxnSpPr/>
          <p:nvPr/>
        </p:nvCxnSpPr>
        <p:spPr>
          <a:xfrm>
            <a:off x="4573919" y="1419025"/>
            <a:ext cx="0" cy="3319500"/>
          </a:xfrm>
          <a:prstGeom prst="straightConnector1">
            <a:avLst/>
          </a:prstGeom>
          <a:noFill/>
          <a:ln w="9525" cap="flat" cmpd="sng">
            <a:solidFill>
              <a:srgbClr val="EF6450"/>
            </a:solidFill>
            <a:prstDash val="solid"/>
            <a:miter lim="800000"/>
            <a:headEnd type="oval" w="med" len="med"/>
            <a:tailEnd type="oval" w="med" len="med"/>
          </a:ln>
        </p:spPr>
      </p:cxnSp>
      <p:sp>
        <p:nvSpPr>
          <p:cNvPr id="118" name="Google Shape;118;p43"/>
          <p:cNvSpPr txBox="1">
            <a:spLocks noGrp="1"/>
          </p:cNvSpPr>
          <p:nvPr>
            <p:ph type="subTitle" idx="2"/>
          </p:nvPr>
        </p:nvSpPr>
        <p:spPr>
          <a:xfrm>
            <a:off x="548639" y="1567201"/>
            <a:ext cx="3411300" cy="2742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500"/>
              <a:buNone/>
              <a:defRPr sz="1500" b="1"/>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a:endParaRPr/>
          </a:p>
        </p:txBody>
      </p:sp>
      <p:sp>
        <p:nvSpPr>
          <p:cNvPr id="119" name="Google Shape;119;p43"/>
          <p:cNvSpPr txBox="1">
            <a:spLocks noGrp="1"/>
          </p:cNvSpPr>
          <p:nvPr>
            <p:ph type="body" idx="3"/>
          </p:nvPr>
        </p:nvSpPr>
        <p:spPr>
          <a:xfrm>
            <a:off x="548637" y="2029766"/>
            <a:ext cx="3411300" cy="25224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sz="1400"/>
            </a:lvl2pPr>
            <a:lvl3pPr marL="1371600" lvl="2" indent="-304800" algn="l">
              <a:lnSpc>
                <a:spcPct val="90000"/>
              </a:lnSpc>
              <a:spcBef>
                <a:spcPts val="400"/>
              </a:spcBef>
              <a:spcAft>
                <a:spcPts val="0"/>
              </a:spcAft>
              <a:buSzPts val="1200"/>
              <a:buChar char="•"/>
              <a:defRPr sz="1200"/>
            </a:lvl3pPr>
            <a:lvl4pPr marL="1828800" lvl="3" indent="-298450" algn="l">
              <a:lnSpc>
                <a:spcPct val="90000"/>
              </a:lnSpc>
              <a:spcBef>
                <a:spcPts val="400"/>
              </a:spcBef>
              <a:spcAft>
                <a:spcPts val="0"/>
              </a:spcAft>
              <a:buSzPts val="1100"/>
              <a:buChar char="•"/>
              <a:defRPr sz="1100"/>
            </a:lvl4pPr>
            <a:lvl5pPr marL="2286000" lvl="4" indent="-298450" algn="l">
              <a:lnSpc>
                <a:spcPct val="9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20" name="Google Shape;120;p43"/>
          <p:cNvSpPr txBox="1">
            <a:spLocks noGrp="1"/>
          </p:cNvSpPr>
          <p:nvPr>
            <p:ph type="body" idx="4"/>
          </p:nvPr>
        </p:nvSpPr>
        <p:spPr>
          <a:xfrm>
            <a:off x="5177151" y="2029766"/>
            <a:ext cx="3411300" cy="25224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sz="1400"/>
            </a:lvl2pPr>
            <a:lvl3pPr marL="1371600" lvl="2" indent="-304800" algn="l">
              <a:lnSpc>
                <a:spcPct val="90000"/>
              </a:lnSpc>
              <a:spcBef>
                <a:spcPts val="400"/>
              </a:spcBef>
              <a:spcAft>
                <a:spcPts val="0"/>
              </a:spcAft>
              <a:buSzPts val="1200"/>
              <a:buChar char="•"/>
              <a:defRPr sz="1200"/>
            </a:lvl3pPr>
            <a:lvl4pPr marL="1828800" lvl="3" indent="-298450" algn="l">
              <a:lnSpc>
                <a:spcPct val="90000"/>
              </a:lnSpc>
              <a:spcBef>
                <a:spcPts val="400"/>
              </a:spcBef>
              <a:spcAft>
                <a:spcPts val="0"/>
              </a:spcAft>
              <a:buSzPts val="1100"/>
              <a:buChar char="•"/>
              <a:defRPr sz="1100"/>
            </a:lvl4pPr>
            <a:lvl5pPr marL="2286000" lvl="4" indent="-298450" algn="l">
              <a:lnSpc>
                <a:spcPct val="9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21" name="Google Shape;121;p43"/>
          <p:cNvSpPr txBox="1">
            <a:spLocks noGrp="1"/>
          </p:cNvSpPr>
          <p:nvPr>
            <p:ph type="body" idx="5"/>
          </p:nvPr>
        </p:nvSpPr>
        <p:spPr>
          <a:xfrm>
            <a:off x="5177151" y="1567201"/>
            <a:ext cx="3418200" cy="274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500"/>
              <a:buNone/>
              <a:defRPr sz="1500" b="1">
                <a:solidFill>
                  <a:schemeClr val="lt1"/>
                </a:solidFill>
                <a:latin typeface="DM Sans"/>
                <a:ea typeface="DM Sans"/>
                <a:cs typeface="DM Sans"/>
                <a:sym typeface="DM Sans"/>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22" name="Google Shape;122;p43"/>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lumn w/ Space - Dark">
  <p:cSld name="Two Column w/ Space - Dark">
    <p:spTree>
      <p:nvGrpSpPr>
        <p:cNvPr id="1" name="Shape 123"/>
        <p:cNvGrpSpPr/>
        <p:nvPr/>
      </p:nvGrpSpPr>
      <p:grpSpPr>
        <a:xfrm>
          <a:off x="0" y="0"/>
          <a:ext cx="0" cy="0"/>
          <a:chOff x="0" y="0"/>
          <a:chExt cx="0" cy="0"/>
        </a:xfrm>
      </p:grpSpPr>
      <p:sp>
        <p:nvSpPr>
          <p:cNvPr id="124" name="Google Shape;124;p44"/>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44"/>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cxnSp>
        <p:nvCxnSpPr>
          <p:cNvPr id="126" name="Google Shape;126;p44"/>
          <p:cNvCxnSpPr/>
          <p:nvPr/>
        </p:nvCxnSpPr>
        <p:spPr>
          <a:xfrm>
            <a:off x="4573919" y="1419025"/>
            <a:ext cx="0" cy="3319500"/>
          </a:xfrm>
          <a:prstGeom prst="straightConnector1">
            <a:avLst/>
          </a:prstGeom>
          <a:noFill/>
          <a:ln w="9525" cap="flat" cmpd="sng">
            <a:solidFill>
              <a:srgbClr val="EF6450"/>
            </a:solidFill>
            <a:prstDash val="solid"/>
            <a:miter lim="800000"/>
            <a:headEnd type="oval" w="med" len="med"/>
            <a:tailEnd type="oval" w="med" len="med"/>
          </a:ln>
        </p:spPr>
      </p:cxnSp>
      <p:sp>
        <p:nvSpPr>
          <p:cNvPr id="127" name="Google Shape;127;p44"/>
          <p:cNvSpPr txBox="1">
            <a:spLocks noGrp="1"/>
          </p:cNvSpPr>
          <p:nvPr>
            <p:ph type="subTitle" idx="2"/>
          </p:nvPr>
        </p:nvSpPr>
        <p:spPr>
          <a:xfrm>
            <a:off x="548639" y="2861285"/>
            <a:ext cx="3411300" cy="2742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500"/>
              <a:buNone/>
              <a:defRPr sz="1500" b="1"/>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a:endParaRPr/>
          </a:p>
        </p:txBody>
      </p:sp>
      <p:sp>
        <p:nvSpPr>
          <p:cNvPr id="128" name="Google Shape;128;p44"/>
          <p:cNvSpPr txBox="1">
            <a:spLocks noGrp="1"/>
          </p:cNvSpPr>
          <p:nvPr>
            <p:ph type="body" idx="3"/>
          </p:nvPr>
        </p:nvSpPr>
        <p:spPr>
          <a:xfrm>
            <a:off x="548637" y="3299792"/>
            <a:ext cx="3411300" cy="12069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sz="1400"/>
            </a:lvl2pPr>
            <a:lvl3pPr marL="1371600" lvl="2" indent="-304800" algn="l">
              <a:lnSpc>
                <a:spcPct val="90000"/>
              </a:lnSpc>
              <a:spcBef>
                <a:spcPts val="400"/>
              </a:spcBef>
              <a:spcAft>
                <a:spcPts val="0"/>
              </a:spcAft>
              <a:buSzPts val="1200"/>
              <a:buChar char="•"/>
              <a:defRPr sz="1200"/>
            </a:lvl3pPr>
            <a:lvl4pPr marL="1828800" lvl="3" indent="-298450" algn="l">
              <a:lnSpc>
                <a:spcPct val="90000"/>
              </a:lnSpc>
              <a:spcBef>
                <a:spcPts val="400"/>
              </a:spcBef>
              <a:spcAft>
                <a:spcPts val="0"/>
              </a:spcAft>
              <a:buSzPts val="1100"/>
              <a:buChar char="•"/>
              <a:defRPr sz="1100"/>
            </a:lvl4pPr>
            <a:lvl5pPr marL="2286000" lvl="4" indent="-298450" algn="l">
              <a:lnSpc>
                <a:spcPct val="9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29" name="Google Shape;129;p44"/>
          <p:cNvSpPr txBox="1">
            <a:spLocks noGrp="1"/>
          </p:cNvSpPr>
          <p:nvPr>
            <p:ph type="body" idx="4"/>
          </p:nvPr>
        </p:nvSpPr>
        <p:spPr>
          <a:xfrm>
            <a:off x="5177151" y="3299792"/>
            <a:ext cx="3411300" cy="12069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sz="1400"/>
            </a:lvl2pPr>
            <a:lvl3pPr marL="1371600" lvl="2" indent="-304800" algn="l">
              <a:lnSpc>
                <a:spcPct val="90000"/>
              </a:lnSpc>
              <a:spcBef>
                <a:spcPts val="400"/>
              </a:spcBef>
              <a:spcAft>
                <a:spcPts val="0"/>
              </a:spcAft>
              <a:buSzPts val="1200"/>
              <a:buChar char="•"/>
              <a:defRPr sz="1200"/>
            </a:lvl3pPr>
            <a:lvl4pPr marL="1828800" lvl="3" indent="-298450" algn="l">
              <a:lnSpc>
                <a:spcPct val="90000"/>
              </a:lnSpc>
              <a:spcBef>
                <a:spcPts val="400"/>
              </a:spcBef>
              <a:spcAft>
                <a:spcPts val="0"/>
              </a:spcAft>
              <a:buSzPts val="1100"/>
              <a:buChar char="•"/>
              <a:defRPr sz="1100"/>
            </a:lvl4pPr>
            <a:lvl5pPr marL="2286000" lvl="4" indent="-298450" algn="l">
              <a:lnSpc>
                <a:spcPct val="9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0" name="Google Shape;130;p44"/>
          <p:cNvSpPr txBox="1">
            <a:spLocks noGrp="1"/>
          </p:cNvSpPr>
          <p:nvPr>
            <p:ph type="body" idx="5"/>
          </p:nvPr>
        </p:nvSpPr>
        <p:spPr>
          <a:xfrm>
            <a:off x="5177151" y="2861285"/>
            <a:ext cx="3418200" cy="274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500"/>
              <a:buNone/>
              <a:defRPr sz="1500" b="1">
                <a:solidFill>
                  <a:schemeClr val="lt1"/>
                </a:solidFill>
                <a:latin typeface="DM Sans"/>
                <a:ea typeface="DM Sans"/>
                <a:cs typeface="DM Sans"/>
                <a:sym typeface="DM Sans"/>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1" name="Google Shape;131;p44"/>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Column - Dark">
  <p:cSld name="Three Column - Dark">
    <p:spTree>
      <p:nvGrpSpPr>
        <p:cNvPr id="1" name="Shape 132"/>
        <p:cNvGrpSpPr/>
        <p:nvPr/>
      </p:nvGrpSpPr>
      <p:grpSpPr>
        <a:xfrm>
          <a:off x="0" y="0"/>
          <a:ext cx="0" cy="0"/>
          <a:chOff x="0" y="0"/>
          <a:chExt cx="0" cy="0"/>
        </a:xfrm>
      </p:grpSpPr>
      <p:sp>
        <p:nvSpPr>
          <p:cNvPr id="133" name="Google Shape;133;p45"/>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4" name="Google Shape;134;p45"/>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5" name="Google Shape;135;p45"/>
          <p:cNvSpPr txBox="1">
            <a:spLocks noGrp="1"/>
          </p:cNvSpPr>
          <p:nvPr>
            <p:ph type="subTitle" idx="2"/>
          </p:nvPr>
        </p:nvSpPr>
        <p:spPr>
          <a:xfrm>
            <a:off x="548639" y="1567201"/>
            <a:ext cx="2400300" cy="2742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500"/>
              <a:buNone/>
              <a:defRPr sz="1500" b="1"/>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a:endParaRPr/>
          </a:p>
        </p:txBody>
      </p:sp>
      <p:sp>
        <p:nvSpPr>
          <p:cNvPr id="136" name="Google Shape;136;p45"/>
          <p:cNvSpPr txBox="1">
            <a:spLocks noGrp="1"/>
          </p:cNvSpPr>
          <p:nvPr>
            <p:ph type="body" idx="3"/>
          </p:nvPr>
        </p:nvSpPr>
        <p:spPr>
          <a:xfrm>
            <a:off x="548637" y="2029766"/>
            <a:ext cx="2400300" cy="25224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sz="1400"/>
            </a:lvl2pPr>
            <a:lvl3pPr marL="1371600" lvl="2" indent="-304800" algn="l">
              <a:lnSpc>
                <a:spcPct val="90000"/>
              </a:lnSpc>
              <a:spcBef>
                <a:spcPts val="400"/>
              </a:spcBef>
              <a:spcAft>
                <a:spcPts val="0"/>
              </a:spcAft>
              <a:buSzPts val="1200"/>
              <a:buChar char="•"/>
              <a:defRPr sz="1200"/>
            </a:lvl3pPr>
            <a:lvl4pPr marL="1828800" lvl="3" indent="-298450" algn="l">
              <a:lnSpc>
                <a:spcPct val="90000"/>
              </a:lnSpc>
              <a:spcBef>
                <a:spcPts val="400"/>
              </a:spcBef>
              <a:spcAft>
                <a:spcPts val="0"/>
              </a:spcAft>
              <a:buSzPts val="1100"/>
              <a:buChar char="•"/>
              <a:defRPr sz="1100"/>
            </a:lvl4pPr>
            <a:lvl5pPr marL="2286000" lvl="4" indent="-298450" algn="l">
              <a:lnSpc>
                <a:spcPct val="9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7" name="Google Shape;137;p45"/>
          <p:cNvSpPr txBox="1">
            <a:spLocks noGrp="1"/>
          </p:cNvSpPr>
          <p:nvPr>
            <p:ph type="body" idx="4"/>
          </p:nvPr>
        </p:nvSpPr>
        <p:spPr>
          <a:xfrm>
            <a:off x="3370704" y="2029766"/>
            <a:ext cx="2400300" cy="25224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sz="1400"/>
            </a:lvl2pPr>
            <a:lvl3pPr marL="1371600" lvl="2" indent="-304800" algn="l">
              <a:lnSpc>
                <a:spcPct val="90000"/>
              </a:lnSpc>
              <a:spcBef>
                <a:spcPts val="400"/>
              </a:spcBef>
              <a:spcAft>
                <a:spcPts val="0"/>
              </a:spcAft>
              <a:buSzPts val="1200"/>
              <a:buChar char="•"/>
              <a:defRPr sz="1200"/>
            </a:lvl3pPr>
            <a:lvl4pPr marL="1828800" lvl="3" indent="-298450" algn="l">
              <a:lnSpc>
                <a:spcPct val="90000"/>
              </a:lnSpc>
              <a:spcBef>
                <a:spcPts val="400"/>
              </a:spcBef>
              <a:spcAft>
                <a:spcPts val="0"/>
              </a:spcAft>
              <a:buSzPts val="1100"/>
              <a:buChar char="•"/>
              <a:defRPr sz="1100"/>
            </a:lvl4pPr>
            <a:lvl5pPr marL="2286000" lvl="4" indent="-298450" algn="l">
              <a:lnSpc>
                <a:spcPct val="9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8" name="Google Shape;138;p45"/>
          <p:cNvSpPr txBox="1">
            <a:spLocks noGrp="1"/>
          </p:cNvSpPr>
          <p:nvPr>
            <p:ph type="body" idx="5"/>
          </p:nvPr>
        </p:nvSpPr>
        <p:spPr>
          <a:xfrm>
            <a:off x="3371850" y="1567201"/>
            <a:ext cx="2400300" cy="274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500"/>
              <a:buNone/>
              <a:defRPr sz="1500" b="1">
                <a:solidFill>
                  <a:schemeClr val="lt1"/>
                </a:solidFill>
                <a:latin typeface="DM Sans"/>
                <a:ea typeface="DM Sans"/>
                <a:cs typeface="DM Sans"/>
                <a:sym typeface="DM Sans"/>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cxnSp>
        <p:nvCxnSpPr>
          <p:cNvPr id="139" name="Google Shape;139;p45"/>
          <p:cNvCxnSpPr/>
          <p:nvPr/>
        </p:nvCxnSpPr>
        <p:spPr>
          <a:xfrm>
            <a:off x="5981888" y="1419025"/>
            <a:ext cx="0" cy="3319500"/>
          </a:xfrm>
          <a:prstGeom prst="straightConnector1">
            <a:avLst/>
          </a:prstGeom>
          <a:noFill/>
          <a:ln w="9525" cap="flat" cmpd="sng">
            <a:solidFill>
              <a:srgbClr val="EF6450"/>
            </a:solidFill>
            <a:prstDash val="solid"/>
            <a:miter lim="800000"/>
            <a:headEnd type="oval" w="med" len="med"/>
            <a:tailEnd type="oval" w="med" len="med"/>
          </a:ln>
        </p:spPr>
      </p:cxnSp>
      <p:cxnSp>
        <p:nvCxnSpPr>
          <p:cNvPr id="140" name="Google Shape;140;p45"/>
          <p:cNvCxnSpPr/>
          <p:nvPr/>
        </p:nvCxnSpPr>
        <p:spPr>
          <a:xfrm>
            <a:off x="3159821" y="1419025"/>
            <a:ext cx="0" cy="3319500"/>
          </a:xfrm>
          <a:prstGeom prst="straightConnector1">
            <a:avLst/>
          </a:prstGeom>
          <a:noFill/>
          <a:ln w="9525" cap="flat" cmpd="sng">
            <a:solidFill>
              <a:srgbClr val="EF6450"/>
            </a:solidFill>
            <a:prstDash val="solid"/>
            <a:miter lim="800000"/>
            <a:headEnd type="oval" w="med" len="med"/>
            <a:tailEnd type="oval" w="med" len="med"/>
          </a:ln>
        </p:spPr>
      </p:cxnSp>
      <p:sp>
        <p:nvSpPr>
          <p:cNvPr id="141" name="Google Shape;141;p45"/>
          <p:cNvSpPr txBox="1">
            <a:spLocks noGrp="1"/>
          </p:cNvSpPr>
          <p:nvPr>
            <p:ph type="body" idx="6"/>
          </p:nvPr>
        </p:nvSpPr>
        <p:spPr>
          <a:xfrm>
            <a:off x="6192772" y="1567201"/>
            <a:ext cx="2400300" cy="274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500"/>
              <a:buNone/>
              <a:defRPr sz="1500" b="1">
                <a:solidFill>
                  <a:schemeClr val="lt1"/>
                </a:solidFill>
                <a:latin typeface="DM Sans"/>
                <a:ea typeface="DM Sans"/>
                <a:cs typeface="DM Sans"/>
                <a:sym typeface="DM Sans"/>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42" name="Google Shape;142;p45"/>
          <p:cNvSpPr txBox="1">
            <a:spLocks noGrp="1"/>
          </p:cNvSpPr>
          <p:nvPr>
            <p:ph type="body" idx="7"/>
          </p:nvPr>
        </p:nvSpPr>
        <p:spPr>
          <a:xfrm>
            <a:off x="6192772" y="2029766"/>
            <a:ext cx="2400300" cy="25224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sz="1400"/>
            </a:lvl2pPr>
            <a:lvl3pPr marL="1371600" lvl="2" indent="-304800" algn="l">
              <a:lnSpc>
                <a:spcPct val="90000"/>
              </a:lnSpc>
              <a:spcBef>
                <a:spcPts val="400"/>
              </a:spcBef>
              <a:spcAft>
                <a:spcPts val="0"/>
              </a:spcAft>
              <a:buSzPts val="1200"/>
              <a:buChar char="•"/>
              <a:defRPr sz="1200"/>
            </a:lvl3pPr>
            <a:lvl4pPr marL="1828800" lvl="3" indent="-298450" algn="l">
              <a:lnSpc>
                <a:spcPct val="90000"/>
              </a:lnSpc>
              <a:spcBef>
                <a:spcPts val="400"/>
              </a:spcBef>
              <a:spcAft>
                <a:spcPts val="0"/>
              </a:spcAft>
              <a:buSzPts val="1100"/>
              <a:buChar char="•"/>
              <a:defRPr sz="1100"/>
            </a:lvl4pPr>
            <a:lvl5pPr marL="2286000" lvl="4" indent="-298450" algn="l">
              <a:lnSpc>
                <a:spcPct val="9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43" name="Google Shape;143;p45"/>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Column w/ Space - Dark">
  <p:cSld name="Three Column w/ Space - Dark">
    <p:spTree>
      <p:nvGrpSpPr>
        <p:cNvPr id="1" name="Shape 144"/>
        <p:cNvGrpSpPr/>
        <p:nvPr/>
      </p:nvGrpSpPr>
      <p:grpSpPr>
        <a:xfrm>
          <a:off x="0" y="0"/>
          <a:ext cx="0" cy="0"/>
          <a:chOff x="0" y="0"/>
          <a:chExt cx="0" cy="0"/>
        </a:xfrm>
      </p:grpSpPr>
      <p:sp>
        <p:nvSpPr>
          <p:cNvPr id="145" name="Google Shape;145;p46"/>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6" name="Google Shape;146;p46"/>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47" name="Google Shape;147;p46"/>
          <p:cNvSpPr txBox="1">
            <a:spLocks noGrp="1"/>
          </p:cNvSpPr>
          <p:nvPr>
            <p:ph type="subTitle" idx="2"/>
          </p:nvPr>
        </p:nvSpPr>
        <p:spPr>
          <a:xfrm>
            <a:off x="548639" y="2859786"/>
            <a:ext cx="2400300" cy="2742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500"/>
              <a:buNone/>
              <a:defRPr sz="1500" b="1"/>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a:endParaRPr/>
          </a:p>
        </p:txBody>
      </p:sp>
      <p:sp>
        <p:nvSpPr>
          <p:cNvPr id="148" name="Google Shape;148;p46"/>
          <p:cNvSpPr txBox="1">
            <a:spLocks noGrp="1"/>
          </p:cNvSpPr>
          <p:nvPr>
            <p:ph type="body" idx="3"/>
          </p:nvPr>
        </p:nvSpPr>
        <p:spPr>
          <a:xfrm>
            <a:off x="547492" y="3298698"/>
            <a:ext cx="2400300" cy="12048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sz="1400"/>
            </a:lvl2pPr>
            <a:lvl3pPr marL="1371600" lvl="2" indent="-304800" algn="l">
              <a:lnSpc>
                <a:spcPct val="90000"/>
              </a:lnSpc>
              <a:spcBef>
                <a:spcPts val="400"/>
              </a:spcBef>
              <a:spcAft>
                <a:spcPts val="0"/>
              </a:spcAft>
              <a:buSzPts val="1200"/>
              <a:buChar char="•"/>
              <a:defRPr sz="1200"/>
            </a:lvl3pPr>
            <a:lvl4pPr marL="1828800" lvl="3" indent="-298450" algn="l">
              <a:lnSpc>
                <a:spcPct val="90000"/>
              </a:lnSpc>
              <a:spcBef>
                <a:spcPts val="400"/>
              </a:spcBef>
              <a:spcAft>
                <a:spcPts val="0"/>
              </a:spcAft>
              <a:buSzPts val="1100"/>
              <a:buChar char="•"/>
              <a:defRPr sz="1100"/>
            </a:lvl4pPr>
            <a:lvl5pPr marL="2286000" lvl="4" indent="-298450" algn="l">
              <a:lnSpc>
                <a:spcPct val="9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49" name="Google Shape;149;p46"/>
          <p:cNvSpPr txBox="1">
            <a:spLocks noGrp="1"/>
          </p:cNvSpPr>
          <p:nvPr>
            <p:ph type="body" idx="4"/>
          </p:nvPr>
        </p:nvSpPr>
        <p:spPr>
          <a:xfrm>
            <a:off x="3370704" y="3298698"/>
            <a:ext cx="2400300" cy="12048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sz="1400"/>
            </a:lvl2pPr>
            <a:lvl3pPr marL="1371600" lvl="2" indent="-304800" algn="l">
              <a:lnSpc>
                <a:spcPct val="90000"/>
              </a:lnSpc>
              <a:spcBef>
                <a:spcPts val="400"/>
              </a:spcBef>
              <a:spcAft>
                <a:spcPts val="0"/>
              </a:spcAft>
              <a:buSzPts val="1200"/>
              <a:buChar char="•"/>
              <a:defRPr sz="1200"/>
            </a:lvl3pPr>
            <a:lvl4pPr marL="1828800" lvl="3" indent="-298450" algn="l">
              <a:lnSpc>
                <a:spcPct val="90000"/>
              </a:lnSpc>
              <a:spcBef>
                <a:spcPts val="400"/>
              </a:spcBef>
              <a:spcAft>
                <a:spcPts val="0"/>
              </a:spcAft>
              <a:buSzPts val="1100"/>
              <a:buChar char="•"/>
              <a:defRPr sz="1100"/>
            </a:lvl4pPr>
            <a:lvl5pPr marL="2286000" lvl="4" indent="-298450" algn="l">
              <a:lnSpc>
                <a:spcPct val="9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50" name="Google Shape;150;p46"/>
          <p:cNvSpPr txBox="1">
            <a:spLocks noGrp="1"/>
          </p:cNvSpPr>
          <p:nvPr>
            <p:ph type="body" idx="5"/>
          </p:nvPr>
        </p:nvSpPr>
        <p:spPr>
          <a:xfrm>
            <a:off x="3371850" y="2859786"/>
            <a:ext cx="2400300" cy="274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500"/>
              <a:buNone/>
              <a:defRPr sz="1500" b="1">
                <a:solidFill>
                  <a:schemeClr val="lt1"/>
                </a:solidFill>
                <a:latin typeface="DM Sans"/>
                <a:ea typeface="DM Sans"/>
                <a:cs typeface="DM Sans"/>
                <a:sym typeface="DM Sans"/>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cxnSp>
        <p:nvCxnSpPr>
          <p:cNvPr id="151" name="Google Shape;151;p46"/>
          <p:cNvCxnSpPr/>
          <p:nvPr/>
        </p:nvCxnSpPr>
        <p:spPr>
          <a:xfrm>
            <a:off x="5981888" y="1419025"/>
            <a:ext cx="0" cy="3319500"/>
          </a:xfrm>
          <a:prstGeom prst="straightConnector1">
            <a:avLst/>
          </a:prstGeom>
          <a:noFill/>
          <a:ln w="9525" cap="flat" cmpd="sng">
            <a:solidFill>
              <a:srgbClr val="EF6450"/>
            </a:solidFill>
            <a:prstDash val="solid"/>
            <a:miter lim="800000"/>
            <a:headEnd type="oval" w="med" len="med"/>
            <a:tailEnd type="oval" w="med" len="med"/>
          </a:ln>
        </p:spPr>
      </p:cxnSp>
      <p:cxnSp>
        <p:nvCxnSpPr>
          <p:cNvPr id="152" name="Google Shape;152;p46"/>
          <p:cNvCxnSpPr/>
          <p:nvPr/>
        </p:nvCxnSpPr>
        <p:spPr>
          <a:xfrm>
            <a:off x="3159821" y="1419025"/>
            <a:ext cx="0" cy="3319500"/>
          </a:xfrm>
          <a:prstGeom prst="straightConnector1">
            <a:avLst/>
          </a:prstGeom>
          <a:noFill/>
          <a:ln w="9525" cap="flat" cmpd="sng">
            <a:solidFill>
              <a:srgbClr val="EF6450"/>
            </a:solidFill>
            <a:prstDash val="solid"/>
            <a:miter lim="800000"/>
            <a:headEnd type="oval" w="med" len="med"/>
            <a:tailEnd type="oval" w="med" len="med"/>
          </a:ln>
        </p:spPr>
      </p:cxnSp>
      <p:sp>
        <p:nvSpPr>
          <p:cNvPr id="153" name="Google Shape;153;p46"/>
          <p:cNvSpPr txBox="1">
            <a:spLocks noGrp="1"/>
          </p:cNvSpPr>
          <p:nvPr>
            <p:ph type="body" idx="6"/>
          </p:nvPr>
        </p:nvSpPr>
        <p:spPr>
          <a:xfrm>
            <a:off x="6192772" y="2859786"/>
            <a:ext cx="2400300" cy="274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500"/>
              <a:buNone/>
              <a:defRPr sz="1500" b="1">
                <a:solidFill>
                  <a:schemeClr val="lt1"/>
                </a:solidFill>
                <a:latin typeface="DM Sans"/>
                <a:ea typeface="DM Sans"/>
                <a:cs typeface="DM Sans"/>
                <a:sym typeface="DM Sans"/>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54" name="Google Shape;154;p46"/>
          <p:cNvSpPr txBox="1">
            <a:spLocks noGrp="1"/>
          </p:cNvSpPr>
          <p:nvPr>
            <p:ph type="body" idx="7"/>
          </p:nvPr>
        </p:nvSpPr>
        <p:spPr>
          <a:xfrm>
            <a:off x="6192772" y="3298698"/>
            <a:ext cx="2400300" cy="12048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sz="1400"/>
            </a:lvl2pPr>
            <a:lvl3pPr marL="1371600" lvl="2" indent="-304800" algn="l">
              <a:lnSpc>
                <a:spcPct val="90000"/>
              </a:lnSpc>
              <a:spcBef>
                <a:spcPts val="400"/>
              </a:spcBef>
              <a:spcAft>
                <a:spcPts val="0"/>
              </a:spcAft>
              <a:buSzPts val="1200"/>
              <a:buChar char="•"/>
              <a:defRPr sz="1200"/>
            </a:lvl3pPr>
            <a:lvl4pPr marL="1828800" lvl="3" indent="-298450" algn="l">
              <a:lnSpc>
                <a:spcPct val="90000"/>
              </a:lnSpc>
              <a:spcBef>
                <a:spcPts val="400"/>
              </a:spcBef>
              <a:spcAft>
                <a:spcPts val="0"/>
              </a:spcAft>
              <a:buSzPts val="1100"/>
              <a:buChar char="•"/>
              <a:defRPr sz="1100"/>
            </a:lvl4pPr>
            <a:lvl5pPr marL="2286000" lvl="4" indent="-298450" algn="l">
              <a:lnSpc>
                <a:spcPct val="90000"/>
              </a:lnSpc>
              <a:spcBef>
                <a:spcPts val="400"/>
              </a:spcBef>
              <a:spcAft>
                <a:spcPts val="0"/>
              </a:spcAft>
              <a:buSzPts val="1100"/>
              <a:buChar char="•"/>
              <a:defRPr sz="1100"/>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55" name="Google Shape;155;p46"/>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 Alt - Dark">
  <p:cSld name="Three Column Alt - Dark">
    <p:spTree>
      <p:nvGrpSpPr>
        <p:cNvPr id="1" name="Shape 156"/>
        <p:cNvGrpSpPr/>
        <p:nvPr/>
      </p:nvGrpSpPr>
      <p:grpSpPr>
        <a:xfrm>
          <a:off x="0" y="0"/>
          <a:ext cx="0" cy="0"/>
          <a:chOff x="0" y="0"/>
          <a:chExt cx="0" cy="0"/>
        </a:xfrm>
      </p:grpSpPr>
      <p:sp>
        <p:nvSpPr>
          <p:cNvPr id="157" name="Google Shape;157;p47"/>
          <p:cNvSpPr/>
          <p:nvPr/>
        </p:nvSpPr>
        <p:spPr>
          <a:xfrm>
            <a:off x="3219828" y="1424972"/>
            <a:ext cx="2702100" cy="32589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158" name="Google Shape;158;p47"/>
          <p:cNvSpPr/>
          <p:nvPr/>
        </p:nvSpPr>
        <p:spPr>
          <a:xfrm>
            <a:off x="6044187" y="1424972"/>
            <a:ext cx="2702100" cy="32589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159" name="Google Shape;159;p47"/>
          <p:cNvSpPr/>
          <p:nvPr/>
        </p:nvSpPr>
        <p:spPr>
          <a:xfrm>
            <a:off x="397761" y="1427457"/>
            <a:ext cx="2702100" cy="3258900"/>
          </a:xfrm>
          <a:prstGeom prst="rect">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160" name="Google Shape;160;p47"/>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1" name="Google Shape;161;p47"/>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62" name="Google Shape;162;p47"/>
          <p:cNvSpPr txBox="1">
            <a:spLocks noGrp="1"/>
          </p:cNvSpPr>
          <p:nvPr>
            <p:ph type="subTitle" idx="2"/>
          </p:nvPr>
        </p:nvSpPr>
        <p:spPr>
          <a:xfrm>
            <a:off x="548639" y="1567201"/>
            <a:ext cx="2400300" cy="2742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Clr>
                <a:schemeClr val="dk1"/>
              </a:buClr>
              <a:buSzPts val="1500"/>
              <a:buNone/>
              <a:defRPr sz="1500" b="1"/>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Clr>
                <a:schemeClr val="lt1"/>
              </a:buClr>
              <a:buSzPts val="1200"/>
              <a:buNone/>
              <a:defRPr/>
            </a:lvl6pPr>
            <a:lvl7pPr lvl="6" algn="l">
              <a:lnSpc>
                <a:spcPct val="90000"/>
              </a:lnSpc>
              <a:spcBef>
                <a:spcPts val="400"/>
              </a:spcBef>
              <a:spcAft>
                <a:spcPts val="0"/>
              </a:spcAft>
              <a:buClr>
                <a:schemeClr val="lt1"/>
              </a:buClr>
              <a:buSzPts val="1200"/>
              <a:buNone/>
              <a:defRPr/>
            </a:lvl7pPr>
            <a:lvl8pPr lvl="7" algn="l">
              <a:lnSpc>
                <a:spcPct val="90000"/>
              </a:lnSpc>
              <a:spcBef>
                <a:spcPts val="400"/>
              </a:spcBef>
              <a:spcAft>
                <a:spcPts val="0"/>
              </a:spcAft>
              <a:buClr>
                <a:schemeClr val="lt1"/>
              </a:buClr>
              <a:buSzPts val="1200"/>
              <a:buNone/>
              <a:defRPr/>
            </a:lvl8pPr>
            <a:lvl9pPr lvl="8" algn="l">
              <a:lnSpc>
                <a:spcPct val="90000"/>
              </a:lnSpc>
              <a:spcBef>
                <a:spcPts val="400"/>
              </a:spcBef>
              <a:spcAft>
                <a:spcPts val="0"/>
              </a:spcAft>
              <a:buClr>
                <a:schemeClr val="lt1"/>
              </a:buClr>
              <a:buSzPts val="1200"/>
              <a:buNone/>
              <a:defRPr/>
            </a:lvl9pPr>
          </a:lstStyle>
          <a:p>
            <a:endParaRPr/>
          </a:p>
        </p:txBody>
      </p:sp>
      <p:sp>
        <p:nvSpPr>
          <p:cNvPr id="163" name="Google Shape;163;p47"/>
          <p:cNvSpPr txBox="1">
            <a:spLocks noGrp="1"/>
          </p:cNvSpPr>
          <p:nvPr>
            <p:ph type="body" idx="3"/>
          </p:nvPr>
        </p:nvSpPr>
        <p:spPr>
          <a:xfrm>
            <a:off x="548637" y="2029766"/>
            <a:ext cx="2400300" cy="25224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Clr>
                <a:schemeClr val="dk2"/>
              </a:buClr>
              <a:buSzPts val="1400"/>
              <a:buChar char="•"/>
              <a:defRPr sz="1400"/>
            </a:lvl2pPr>
            <a:lvl3pPr marL="1371600" lvl="2" indent="-304800" algn="l">
              <a:lnSpc>
                <a:spcPct val="90000"/>
              </a:lnSpc>
              <a:spcBef>
                <a:spcPts val="400"/>
              </a:spcBef>
              <a:spcAft>
                <a:spcPts val="0"/>
              </a:spcAft>
              <a:buClr>
                <a:schemeClr val="dk2"/>
              </a:buClr>
              <a:buSzPts val="1200"/>
              <a:buChar char="•"/>
              <a:defRPr sz="1200"/>
            </a:lvl3pPr>
            <a:lvl4pPr marL="1828800" lvl="3" indent="-298450" algn="l">
              <a:lnSpc>
                <a:spcPct val="90000"/>
              </a:lnSpc>
              <a:spcBef>
                <a:spcPts val="400"/>
              </a:spcBef>
              <a:spcAft>
                <a:spcPts val="0"/>
              </a:spcAft>
              <a:buClr>
                <a:schemeClr val="dk2"/>
              </a:buClr>
              <a:buSzPts val="1100"/>
              <a:buChar char="•"/>
              <a:defRPr sz="1100"/>
            </a:lvl4pPr>
            <a:lvl5pPr marL="2286000" lvl="4" indent="-285750" algn="l">
              <a:lnSpc>
                <a:spcPct val="90000"/>
              </a:lnSpc>
              <a:spcBef>
                <a:spcPts val="400"/>
              </a:spcBef>
              <a:spcAft>
                <a:spcPts val="0"/>
              </a:spcAft>
              <a:buClr>
                <a:schemeClr val="dk2"/>
              </a:buClr>
              <a:buSzPts val="900"/>
              <a:buChar char="•"/>
              <a:defRPr sz="900"/>
            </a:lvl5pPr>
            <a:lvl6pPr marL="2743200" lvl="5" indent="-285750" algn="l">
              <a:lnSpc>
                <a:spcPct val="90000"/>
              </a:lnSpc>
              <a:spcBef>
                <a:spcPts val="400"/>
              </a:spcBef>
              <a:spcAft>
                <a:spcPts val="0"/>
              </a:spcAft>
              <a:buClr>
                <a:schemeClr val="dk2"/>
              </a:buClr>
              <a:buSzPts val="900"/>
              <a:buChar char="•"/>
              <a:defRPr sz="900"/>
            </a:lvl6pPr>
            <a:lvl7pPr marL="3200400" lvl="6" indent="-285750" algn="l">
              <a:lnSpc>
                <a:spcPct val="90000"/>
              </a:lnSpc>
              <a:spcBef>
                <a:spcPts val="400"/>
              </a:spcBef>
              <a:spcAft>
                <a:spcPts val="0"/>
              </a:spcAft>
              <a:buClr>
                <a:schemeClr val="dk2"/>
              </a:buClr>
              <a:buSzPts val="900"/>
              <a:buChar char="•"/>
              <a:defRPr sz="900"/>
            </a:lvl7pPr>
            <a:lvl8pPr marL="3657600" lvl="7" indent="-285750" algn="l">
              <a:lnSpc>
                <a:spcPct val="90000"/>
              </a:lnSpc>
              <a:spcBef>
                <a:spcPts val="400"/>
              </a:spcBef>
              <a:spcAft>
                <a:spcPts val="0"/>
              </a:spcAft>
              <a:buClr>
                <a:schemeClr val="dk2"/>
              </a:buClr>
              <a:buSzPts val="900"/>
              <a:buChar char="•"/>
              <a:defRPr sz="900"/>
            </a:lvl8pPr>
            <a:lvl9pPr marL="4114800" lvl="8" indent="-285750" algn="l">
              <a:lnSpc>
                <a:spcPct val="90000"/>
              </a:lnSpc>
              <a:spcBef>
                <a:spcPts val="400"/>
              </a:spcBef>
              <a:spcAft>
                <a:spcPts val="0"/>
              </a:spcAft>
              <a:buClr>
                <a:schemeClr val="dk2"/>
              </a:buClr>
              <a:buSzPts val="900"/>
              <a:buChar char="•"/>
              <a:defRPr sz="900"/>
            </a:lvl9pPr>
          </a:lstStyle>
          <a:p>
            <a:endParaRPr/>
          </a:p>
        </p:txBody>
      </p:sp>
      <p:sp>
        <p:nvSpPr>
          <p:cNvPr id="164" name="Google Shape;164;p47"/>
          <p:cNvSpPr txBox="1">
            <a:spLocks noGrp="1"/>
          </p:cNvSpPr>
          <p:nvPr>
            <p:ph type="body" idx="4"/>
          </p:nvPr>
        </p:nvSpPr>
        <p:spPr>
          <a:xfrm>
            <a:off x="3371850" y="1567201"/>
            <a:ext cx="2400300" cy="274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500"/>
              <a:buNone/>
              <a:defRPr sz="1500" b="1">
                <a:solidFill>
                  <a:schemeClr val="lt1"/>
                </a:solidFill>
                <a:latin typeface="DM Sans"/>
                <a:ea typeface="DM Sans"/>
                <a:cs typeface="DM Sans"/>
                <a:sym typeface="DM Sans"/>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65" name="Google Shape;165;p47"/>
          <p:cNvSpPr txBox="1">
            <a:spLocks noGrp="1"/>
          </p:cNvSpPr>
          <p:nvPr>
            <p:ph type="body" idx="5"/>
          </p:nvPr>
        </p:nvSpPr>
        <p:spPr>
          <a:xfrm>
            <a:off x="6192772" y="1567201"/>
            <a:ext cx="2400300" cy="2742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500"/>
              <a:buNone/>
              <a:defRPr sz="1500" b="1">
                <a:solidFill>
                  <a:schemeClr val="lt1"/>
                </a:solidFill>
                <a:latin typeface="DM Sans"/>
                <a:ea typeface="DM Sans"/>
                <a:cs typeface="DM Sans"/>
                <a:sym typeface="DM Sans"/>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66" name="Google Shape;166;p47"/>
          <p:cNvSpPr txBox="1">
            <a:spLocks noGrp="1"/>
          </p:cNvSpPr>
          <p:nvPr>
            <p:ph type="body" idx="6"/>
          </p:nvPr>
        </p:nvSpPr>
        <p:spPr>
          <a:xfrm>
            <a:off x="6192772" y="2029766"/>
            <a:ext cx="2400300" cy="25224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Clr>
                <a:schemeClr val="dk2"/>
              </a:buClr>
              <a:buSzPts val="1400"/>
              <a:buChar char="•"/>
              <a:defRPr sz="1400"/>
            </a:lvl2pPr>
            <a:lvl3pPr marL="1371600" lvl="2" indent="-304800" algn="l">
              <a:lnSpc>
                <a:spcPct val="90000"/>
              </a:lnSpc>
              <a:spcBef>
                <a:spcPts val="400"/>
              </a:spcBef>
              <a:spcAft>
                <a:spcPts val="0"/>
              </a:spcAft>
              <a:buClr>
                <a:schemeClr val="dk2"/>
              </a:buClr>
              <a:buSzPts val="1200"/>
              <a:buChar char="•"/>
              <a:defRPr sz="1200"/>
            </a:lvl3pPr>
            <a:lvl4pPr marL="1828800" lvl="3" indent="-298450" algn="l">
              <a:lnSpc>
                <a:spcPct val="90000"/>
              </a:lnSpc>
              <a:spcBef>
                <a:spcPts val="400"/>
              </a:spcBef>
              <a:spcAft>
                <a:spcPts val="0"/>
              </a:spcAft>
              <a:buClr>
                <a:schemeClr val="dk2"/>
              </a:buClr>
              <a:buSzPts val="1100"/>
              <a:buChar char="•"/>
              <a:defRPr sz="1100"/>
            </a:lvl4pPr>
            <a:lvl5pPr marL="2286000" lvl="4" indent="-285750" algn="l">
              <a:lnSpc>
                <a:spcPct val="90000"/>
              </a:lnSpc>
              <a:spcBef>
                <a:spcPts val="400"/>
              </a:spcBef>
              <a:spcAft>
                <a:spcPts val="0"/>
              </a:spcAft>
              <a:buClr>
                <a:schemeClr val="dk2"/>
              </a:buClr>
              <a:buSzPts val="900"/>
              <a:buChar char="•"/>
              <a:defRPr sz="900"/>
            </a:lvl5pPr>
            <a:lvl6pPr marL="2743200" lvl="5" indent="-285750" algn="l">
              <a:lnSpc>
                <a:spcPct val="90000"/>
              </a:lnSpc>
              <a:spcBef>
                <a:spcPts val="400"/>
              </a:spcBef>
              <a:spcAft>
                <a:spcPts val="0"/>
              </a:spcAft>
              <a:buClr>
                <a:schemeClr val="dk2"/>
              </a:buClr>
              <a:buSzPts val="900"/>
              <a:buChar char="•"/>
              <a:defRPr sz="900"/>
            </a:lvl6pPr>
            <a:lvl7pPr marL="3200400" lvl="6" indent="-285750" algn="l">
              <a:lnSpc>
                <a:spcPct val="90000"/>
              </a:lnSpc>
              <a:spcBef>
                <a:spcPts val="400"/>
              </a:spcBef>
              <a:spcAft>
                <a:spcPts val="0"/>
              </a:spcAft>
              <a:buClr>
                <a:schemeClr val="dk2"/>
              </a:buClr>
              <a:buSzPts val="900"/>
              <a:buChar char="•"/>
              <a:defRPr sz="900"/>
            </a:lvl7pPr>
            <a:lvl8pPr marL="3657600" lvl="7" indent="-285750" algn="l">
              <a:lnSpc>
                <a:spcPct val="90000"/>
              </a:lnSpc>
              <a:spcBef>
                <a:spcPts val="400"/>
              </a:spcBef>
              <a:spcAft>
                <a:spcPts val="0"/>
              </a:spcAft>
              <a:buClr>
                <a:schemeClr val="dk2"/>
              </a:buClr>
              <a:buSzPts val="900"/>
              <a:buChar char="•"/>
              <a:defRPr sz="900"/>
            </a:lvl8pPr>
            <a:lvl9pPr marL="4114800" lvl="8" indent="-285750" algn="l">
              <a:lnSpc>
                <a:spcPct val="90000"/>
              </a:lnSpc>
              <a:spcBef>
                <a:spcPts val="400"/>
              </a:spcBef>
              <a:spcAft>
                <a:spcPts val="0"/>
              </a:spcAft>
              <a:buClr>
                <a:schemeClr val="dk2"/>
              </a:buClr>
              <a:buSzPts val="900"/>
              <a:buChar char="•"/>
              <a:defRPr sz="900"/>
            </a:lvl9pPr>
          </a:lstStyle>
          <a:p>
            <a:endParaRPr/>
          </a:p>
        </p:txBody>
      </p:sp>
      <p:sp>
        <p:nvSpPr>
          <p:cNvPr id="167" name="Google Shape;167;p47"/>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
        <p:nvSpPr>
          <p:cNvPr id="168" name="Google Shape;168;p47"/>
          <p:cNvSpPr txBox="1">
            <a:spLocks noGrp="1"/>
          </p:cNvSpPr>
          <p:nvPr>
            <p:ph type="body" idx="7"/>
          </p:nvPr>
        </p:nvSpPr>
        <p:spPr>
          <a:xfrm>
            <a:off x="3371850" y="2029725"/>
            <a:ext cx="2416500" cy="25224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Clr>
                <a:schemeClr val="dk2"/>
              </a:buClr>
              <a:buSzPts val="1400"/>
              <a:buChar char="•"/>
              <a:defRPr sz="1400"/>
            </a:lvl2pPr>
            <a:lvl3pPr marL="1371600" lvl="2" indent="-304800" algn="l">
              <a:lnSpc>
                <a:spcPct val="90000"/>
              </a:lnSpc>
              <a:spcBef>
                <a:spcPts val="400"/>
              </a:spcBef>
              <a:spcAft>
                <a:spcPts val="0"/>
              </a:spcAft>
              <a:buClr>
                <a:schemeClr val="dk2"/>
              </a:buClr>
              <a:buSzPts val="1200"/>
              <a:buChar char="•"/>
              <a:defRPr sz="1200"/>
            </a:lvl3pPr>
            <a:lvl4pPr marL="1828800" lvl="3" indent="-298450" algn="l">
              <a:lnSpc>
                <a:spcPct val="90000"/>
              </a:lnSpc>
              <a:spcBef>
                <a:spcPts val="400"/>
              </a:spcBef>
              <a:spcAft>
                <a:spcPts val="0"/>
              </a:spcAft>
              <a:buClr>
                <a:schemeClr val="dk2"/>
              </a:buClr>
              <a:buSzPts val="1100"/>
              <a:buChar char="•"/>
              <a:defRPr sz="1100"/>
            </a:lvl4pPr>
            <a:lvl5pPr marL="2286000" lvl="4" indent="-285750" algn="l">
              <a:lnSpc>
                <a:spcPct val="90000"/>
              </a:lnSpc>
              <a:spcBef>
                <a:spcPts val="400"/>
              </a:spcBef>
              <a:spcAft>
                <a:spcPts val="0"/>
              </a:spcAft>
              <a:buClr>
                <a:schemeClr val="dk2"/>
              </a:buClr>
              <a:buSzPts val="900"/>
              <a:buChar char="•"/>
              <a:defRPr sz="900"/>
            </a:lvl5pPr>
            <a:lvl6pPr marL="2743200" lvl="5" indent="-285750" algn="l">
              <a:lnSpc>
                <a:spcPct val="90000"/>
              </a:lnSpc>
              <a:spcBef>
                <a:spcPts val="400"/>
              </a:spcBef>
              <a:spcAft>
                <a:spcPts val="0"/>
              </a:spcAft>
              <a:buClr>
                <a:schemeClr val="dk2"/>
              </a:buClr>
              <a:buSzPts val="900"/>
              <a:buChar char="•"/>
              <a:defRPr sz="900"/>
            </a:lvl6pPr>
            <a:lvl7pPr marL="3200400" lvl="6" indent="-285750" algn="l">
              <a:lnSpc>
                <a:spcPct val="90000"/>
              </a:lnSpc>
              <a:spcBef>
                <a:spcPts val="400"/>
              </a:spcBef>
              <a:spcAft>
                <a:spcPts val="0"/>
              </a:spcAft>
              <a:buClr>
                <a:schemeClr val="dk2"/>
              </a:buClr>
              <a:buSzPts val="900"/>
              <a:buChar char="•"/>
              <a:defRPr sz="900"/>
            </a:lvl7pPr>
            <a:lvl8pPr marL="3657600" lvl="7" indent="-285750" algn="l">
              <a:lnSpc>
                <a:spcPct val="90000"/>
              </a:lnSpc>
              <a:spcBef>
                <a:spcPts val="400"/>
              </a:spcBef>
              <a:spcAft>
                <a:spcPts val="0"/>
              </a:spcAft>
              <a:buClr>
                <a:schemeClr val="dk2"/>
              </a:buClr>
              <a:buSzPts val="900"/>
              <a:buChar char="•"/>
              <a:defRPr sz="900"/>
            </a:lvl8pPr>
            <a:lvl9pPr marL="4114800" lvl="8" indent="-285750" algn="l">
              <a:lnSpc>
                <a:spcPct val="90000"/>
              </a:lnSpc>
              <a:spcBef>
                <a:spcPts val="400"/>
              </a:spcBef>
              <a:spcAft>
                <a:spcPts val="0"/>
              </a:spcAft>
              <a:buClr>
                <a:schemeClr val="dk2"/>
              </a:buClr>
              <a:buSzPts val="900"/>
              <a:buChar char="•"/>
              <a:defRPr sz="9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Right Callout - Dark">
  <p:cSld name="Right Callout - Dark">
    <p:spTree>
      <p:nvGrpSpPr>
        <p:cNvPr id="1" name="Shape 169"/>
        <p:cNvGrpSpPr/>
        <p:nvPr/>
      </p:nvGrpSpPr>
      <p:grpSpPr>
        <a:xfrm>
          <a:off x="0" y="0"/>
          <a:ext cx="0" cy="0"/>
          <a:chOff x="0" y="0"/>
          <a:chExt cx="0" cy="0"/>
        </a:xfrm>
      </p:grpSpPr>
      <p:sp>
        <p:nvSpPr>
          <p:cNvPr id="170" name="Google Shape;170;p48"/>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1" name="Google Shape;171;p48"/>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72" name="Google Shape;172;p48"/>
          <p:cNvSpPr/>
          <p:nvPr/>
        </p:nvSpPr>
        <p:spPr>
          <a:xfrm>
            <a:off x="4518169" y="1369225"/>
            <a:ext cx="4208400" cy="3317100"/>
          </a:xfrm>
          <a:prstGeom prst="rect">
            <a:avLst/>
          </a:prstGeom>
          <a:solidFill>
            <a:srgbClr val="000000"/>
          </a:solidFill>
          <a:ln>
            <a:noFill/>
          </a:ln>
          <a:effectLst>
            <a:outerShdw blurRad="428625" dist="95250" dir="5400000" algn="bl" rotWithShape="0">
              <a:srgbClr val="FFFFFF">
                <a:alpha val="1137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173" name="Google Shape;173;p48"/>
          <p:cNvSpPr txBox="1">
            <a:spLocks noGrp="1"/>
          </p:cNvSpPr>
          <p:nvPr>
            <p:ph type="body" idx="2"/>
          </p:nvPr>
        </p:nvSpPr>
        <p:spPr>
          <a:xfrm>
            <a:off x="548639" y="1495044"/>
            <a:ext cx="3377100" cy="30720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74" name="Google Shape;174;p48"/>
          <p:cNvSpPr txBox="1">
            <a:spLocks noGrp="1"/>
          </p:cNvSpPr>
          <p:nvPr>
            <p:ph type="body" idx="3"/>
          </p:nvPr>
        </p:nvSpPr>
        <p:spPr>
          <a:xfrm>
            <a:off x="4642091" y="1495044"/>
            <a:ext cx="3951000" cy="30720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75" name="Google Shape;175;p48"/>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eft Callout - Dark">
  <p:cSld name="Left Callout - Dark">
    <p:spTree>
      <p:nvGrpSpPr>
        <p:cNvPr id="1" name="Shape 176"/>
        <p:cNvGrpSpPr/>
        <p:nvPr/>
      </p:nvGrpSpPr>
      <p:grpSpPr>
        <a:xfrm>
          <a:off x="0" y="0"/>
          <a:ext cx="0" cy="0"/>
          <a:chOff x="0" y="0"/>
          <a:chExt cx="0" cy="0"/>
        </a:xfrm>
      </p:grpSpPr>
      <p:sp>
        <p:nvSpPr>
          <p:cNvPr id="177" name="Google Shape;177;p49"/>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8" name="Google Shape;178;p49"/>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79" name="Google Shape;179;p49"/>
          <p:cNvSpPr/>
          <p:nvPr/>
        </p:nvSpPr>
        <p:spPr>
          <a:xfrm>
            <a:off x="424716" y="1369225"/>
            <a:ext cx="4208400" cy="3317100"/>
          </a:xfrm>
          <a:prstGeom prst="rect">
            <a:avLst/>
          </a:prstGeom>
          <a:solidFill>
            <a:srgbClr val="000000"/>
          </a:solidFill>
          <a:ln>
            <a:noFill/>
          </a:ln>
          <a:effectLst>
            <a:outerShdw blurRad="428625" dist="95250" dir="5400000" algn="bl" rotWithShape="0">
              <a:srgbClr val="FFFFFF">
                <a:alpha val="1137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180" name="Google Shape;180;p49"/>
          <p:cNvSpPr txBox="1">
            <a:spLocks noGrp="1"/>
          </p:cNvSpPr>
          <p:nvPr>
            <p:ph type="body" idx="2"/>
          </p:nvPr>
        </p:nvSpPr>
        <p:spPr>
          <a:xfrm>
            <a:off x="548639" y="1495044"/>
            <a:ext cx="3951000" cy="30720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81" name="Google Shape;181;p49"/>
          <p:cNvSpPr txBox="1">
            <a:spLocks noGrp="1"/>
          </p:cNvSpPr>
          <p:nvPr>
            <p:ph type="body" idx="3"/>
          </p:nvPr>
        </p:nvSpPr>
        <p:spPr>
          <a:xfrm>
            <a:off x="5215754" y="1495044"/>
            <a:ext cx="3377100" cy="3072000"/>
          </a:xfrm>
          <a:prstGeom prst="rect">
            <a:avLst/>
          </a:prstGeom>
          <a:noFill/>
          <a:ln>
            <a:noFill/>
          </a:ln>
        </p:spPr>
        <p:txBody>
          <a:bodyPr spcFirstLastPara="1" wrap="square" lIns="0" tIns="0" rIns="0" bIns="0" anchor="t" anchorCtr="0">
            <a:normAutofit/>
          </a:bodyPr>
          <a:lstStyle>
            <a:lvl1pPr marL="457200" lvl="0" indent="-323850" algn="l">
              <a:lnSpc>
                <a:spcPct val="90000"/>
              </a:lnSpc>
              <a:spcBef>
                <a:spcPts val="800"/>
              </a:spcBef>
              <a:spcAft>
                <a:spcPts val="0"/>
              </a:spcAft>
              <a:buSzPts val="1500"/>
              <a:buChar char="•"/>
              <a:defRPr sz="1500"/>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82" name="Google Shape;182;p49"/>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
        <p:cNvGrpSpPr/>
        <p:nvPr/>
      </p:nvGrpSpPr>
      <p:grpSpPr>
        <a:xfrm>
          <a:off x="0" y="0"/>
          <a:ext cx="0" cy="0"/>
          <a:chOff x="0" y="0"/>
          <a:chExt cx="0" cy="0"/>
        </a:xfrm>
      </p:grpSpPr>
      <p:sp>
        <p:nvSpPr>
          <p:cNvPr id="26" name="Google Shape;2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ubtitle Alt - Dark">
  <p:cSld name="Subtitle Alt - Dark">
    <p:spTree>
      <p:nvGrpSpPr>
        <p:cNvPr id="1" name="Shape 183"/>
        <p:cNvGrpSpPr/>
        <p:nvPr/>
      </p:nvGrpSpPr>
      <p:grpSpPr>
        <a:xfrm>
          <a:off x="0" y="0"/>
          <a:ext cx="0" cy="0"/>
          <a:chOff x="0" y="0"/>
          <a:chExt cx="0" cy="0"/>
        </a:xfrm>
      </p:grpSpPr>
      <p:sp>
        <p:nvSpPr>
          <p:cNvPr id="184" name="Google Shape;184;p50"/>
          <p:cNvSpPr/>
          <p:nvPr/>
        </p:nvSpPr>
        <p:spPr>
          <a:xfrm>
            <a:off x="424716" y="1369225"/>
            <a:ext cx="8301900" cy="3317100"/>
          </a:xfrm>
          <a:prstGeom prst="rect">
            <a:avLst/>
          </a:prstGeom>
          <a:solidFill>
            <a:srgbClr val="000000"/>
          </a:solidFill>
          <a:ln>
            <a:noFill/>
          </a:ln>
          <a:effectLst>
            <a:outerShdw blurRad="428625" dist="95250" dir="5400000" algn="bl" rotWithShape="0">
              <a:srgbClr val="FFFFFF">
                <a:alpha val="1137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185" name="Google Shape;185;p50"/>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6" name="Google Shape;186;p50"/>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87" name="Google Shape;187;p50"/>
          <p:cNvSpPr txBox="1">
            <a:spLocks noGrp="1"/>
          </p:cNvSpPr>
          <p:nvPr>
            <p:ph type="body" idx="2"/>
          </p:nvPr>
        </p:nvSpPr>
        <p:spPr>
          <a:xfrm>
            <a:off x="548640" y="1495044"/>
            <a:ext cx="8044500" cy="31377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SzPts val="1400"/>
              <a:buChar char="•"/>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88" name="Google Shape;188;p50"/>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952">
          <p15:clr>
            <a:srgbClr val="FBAE40"/>
          </p15:clr>
        </p15:guide>
        <p15:guide id="2" pos="2880">
          <p15:clr>
            <a:srgbClr val="FBAE40"/>
          </p15:clr>
        </p15:guide>
        <p15:guide id="3" pos="2952">
          <p15:clr>
            <a:srgbClr val="FBAE40"/>
          </p15:clr>
        </p15:guide>
        <p15:guide id="4" pos="2808">
          <p15:clr>
            <a:srgbClr val="FBAE40"/>
          </p15:clr>
        </p15:guide>
        <p15:guide id="5" orient="horz" pos="86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our Box - Dark">
  <p:cSld name="Four Box - Dark">
    <p:spTree>
      <p:nvGrpSpPr>
        <p:cNvPr id="1" name="Shape 189"/>
        <p:cNvGrpSpPr/>
        <p:nvPr/>
      </p:nvGrpSpPr>
      <p:grpSpPr>
        <a:xfrm>
          <a:off x="0" y="0"/>
          <a:ext cx="0" cy="0"/>
          <a:chOff x="0" y="0"/>
          <a:chExt cx="0" cy="0"/>
        </a:xfrm>
      </p:grpSpPr>
      <p:sp>
        <p:nvSpPr>
          <p:cNvPr id="190" name="Google Shape;190;p51"/>
          <p:cNvSpPr/>
          <p:nvPr/>
        </p:nvSpPr>
        <p:spPr>
          <a:xfrm rot="5400000">
            <a:off x="1669649" y="126750"/>
            <a:ext cx="1543200" cy="4032900"/>
          </a:xfrm>
          <a:prstGeom prst="rect">
            <a:avLst/>
          </a:prstGeom>
          <a:solidFill>
            <a:srgbClr val="000000"/>
          </a:solidFill>
          <a:ln>
            <a:noFill/>
          </a:ln>
          <a:effectLst>
            <a:outerShdw blurRad="428625" dist="95250" dir="5400000" algn="bl" rotWithShape="0">
              <a:srgbClr val="FFFFFF">
                <a:alpha val="1137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191" name="Google Shape;191;p51"/>
          <p:cNvSpPr/>
          <p:nvPr/>
        </p:nvSpPr>
        <p:spPr>
          <a:xfrm rot="5400000">
            <a:off x="1669648" y="1898400"/>
            <a:ext cx="1543200" cy="4032900"/>
          </a:xfrm>
          <a:prstGeom prst="rect">
            <a:avLst/>
          </a:prstGeom>
          <a:solidFill>
            <a:srgbClr val="000000"/>
          </a:solidFill>
          <a:ln>
            <a:noFill/>
          </a:ln>
          <a:effectLst>
            <a:outerShdw blurRad="428625" dist="95250" dir="5400000" algn="bl" rotWithShape="0">
              <a:srgbClr val="FFFFFF">
                <a:alpha val="1137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192" name="Google Shape;192;p51"/>
          <p:cNvSpPr/>
          <p:nvPr/>
        </p:nvSpPr>
        <p:spPr>
          <a:xfrm rot="5400000">
            <a:off x="5931237" y="126750"/>
            <a:ext cx="1543200" cy="4032900"/>
          </a:xfrm>
          <a:prstGeom prst="rect">
            <a:avLst/>
          </a:prstGeom>
          <a:solidFill>
            <a:srgbClr val="000000"/>
          </a:solidFill>
          <a:ln>
            <a:noFill/>
          </a:ln>
          <a:effectLst>
            <a:outerShdw blurRad="428625" dist="95250" dir="5400000" algn="bl" rotWithShape="0">
              <a:srgbClr val="FFFFFF">
                <a:alpha val="1137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193" name="Google Shape;193;p51"/>
          <p:cNvSpPr/>
          <p:nvPr/>
        </p:nvSpPr>
        <p:spPr>
          <a:xfrm rot="5400000">
            <a:off x="5931237" y="1898400"/>
            <a:ext cx="1543200" cy="4032900"/>
          </a:xfrm>
          <a:prstGeom prst="rect">
            <a:avLst/>
          </a:prstGeom>
          <a:solidFill>
            <a:srgbClr val="000000"/>
          </a:solidFill>
          <a:ln>
            <a:noFill/>
          </a:ln>
          <a:effectLst>
            <a:outerShdw blurRad="428625" dist="95250" dir="5400000" algn="bl" rotWithShape="0">
              <a:srgbClr val="FFFFFF">
                <a:alpha val="1137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194" name="Google Shape;194;p51"/>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5" name="Google Shape;195;p51"/>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96" name="Google Shape;196;p51"/>
          <p:cNvSpPr txBox="1">
            <a:spLocks noGrp="1"/>
          </p:cNvSpPr>
          <p:nvPr>
            <p:ph type="body" idx="2"/>
          </p:nvPr>
        </p:nvSpPr>
        <p:spPr>
          <a:xfrm>
            <a:off x="548640" y="1495044"/>
            <a:ext cx="3779700" cy="1312800"/>
          </a:xfrm>
          <a:prstGeom prst="rect">
            <a:avLst/>
          </a:prstGeom>
          <a:noFill/>
          <a:ln>
            <a:noFill/>
          </a:ln>
        </p:spPr>
        <p:txBody>
          <a:bodyPr spcFirstLastPara="1" wrap="square" lIns="0" tIns="0" rIns="0" bIns="0" anchor="t" anchorCtr="0">
            <a:normAutofit/>
          </a:bodyPr>
          <a:lstStyle>
            <a:lvl1pPr marL="457200" lvl="0" indent="-304800" algn="l">
              <a:lnSpc>
                <a:spcPct val="90000"/>
              </a:lnSpc>
              <a:spcBef>
                <a:spcPts val="800"/>
              </a:spcBef>
              <a:spcAft>
                <a:spcPts val="0"/>
              </a:spcAft>
              <a:buSzPts val="1200"/>
              <a:buChar char="•"/>
              <a:defRPr sz="1200"/>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97" name="Google Shape;197;p51"/>
          <p:cNvSpPr txBox="1">
            <a:spLocks noGrp="1"/>
          </p:cNvSpPr>
          <p:nvPr>
            <p:ph type="body" idx="3"/>
          </p:nvPr>
        </p:nvSpPr>
        <p:spPr>
          <a:xfrm>
            <a:off x="548640" y="3258394"/>
            <a:ext cx="3779700" cy="1312800"/>
          </a:xfrm>
          <a:prstGeom prst="rect">
            <a:avLst/>
          </a:prstGeom>
          <a:noFill/>
          <a:ln>
            <a:noFill/>
          </a:ln>
        </p:spPr>
        <p:txBody>
          <a:bodyPr spcFirstLastPara="1" wrap="square" lIns="0" tIns="0" rIns="0" bIns="0" anchor="t" anchorCtr="0">
            <a:normAutofit/>
          </a:bodyPr>
          <a:lstStyle>
            <a:lvl1pPr marL="457200" lvl="0" indent="-304800" algn="l">
              <a:lnSpc>
                <a:spcPct val="90000"/>
              </a:lnSpc>
              <a:spcBef>
                <a:spcPts val="800"/>
              </a:spcBef>
              <a:spcAft>
                <a:spcPts val="0"/>
              </a:spcAft>
              <a:buSzPts val="1200"/>
              <a:buChar char="•"/>
              <a:defRPr sz="1200"/>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98" name="Google Shape;198;p51"/>
          <p:cNvSpPr txBox="1">
            <a:spLocks noGrp="1"/>
          </p:cNvSpPr>
          <p:nvPr>
            <p:ph type="body" idx="4"/>
          </p:nvPr>
        </p:nvSpPr>
        <p:spPr>
          <a:xfrm>
            <a:off x="4812869" y="1490919"/>
            <a:ext cx="3779700" cy="1312800"/>
          </a:xfrm>
          <a:prstGeom prst="rect">
            <a:avLst/>
          </a:prstGeom>
          <a:noFill/>
          <a:ln>
            <a:noFill/>
          </a:ln>
        </p:spPr>
        <p:txBody>
          <a:bodyPr spcFirstLastPara="1" wrap="square" lIns="0" tIns="0" rIns="0" bIns="0" anchor="t" anchorCtr="0">
            <a:normAutofit/>
          </a:bodyPr>
          <a:lstStyle>
            <a:lvl1pPr marL="457200" lvl="0" indent="-304800" algn="l">
              <a:lnSpc>
                <a:spcPct val="90000"/>
              </a:lnSpc>
              <a:spcBef>
                <a:spcPts val="800"/>
              </a:spcBef>
              <a:spcAft>
                <a:spcPts val="0"/>
              </a:spcAft>
              <a:buSzPts val="1200"/>
              <a:buChar char="•"/>
              <a:defRPr sz="1200"/>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99" name="Google Shape;199;p51"/>
          <p:cNvSpPr txBox="1">
            <a:spLocks noGrp="1"/>
          </p:cNvSpPr>
          <p:nvPr>
            <p:ph type="body" idx="5"/>
          </p:nvPr>
        </p:nvSpPr>
        <p:spPr>
          <a:xfrm>
            <a:off x="4812869" y="3258394"/>
            <a:ext cx="3779700" cy="1312800"/>
          </a:xfrm>
          <a:prstGeom prst="rect">
            <a:avLst/>
          </a:prstGeom>
          <a:noFill/>
          <a:ln>
            <a:noFill/>
          </a:ln>
        </p:spPr>
        <p:txBody>
          <a:bodyPr spcFirstLastPara="1" wrap="square" lIns="0" tIns="0" rIns="0" bIns="0" anchor="t" anchorCtr="0">
            <a:normAutofit/>
          </a:bodyPr>
          <a:lstStyle>
            <a:lvl1pPr marL="457200" lvl="0" indent="-304800" algn="l">
              <a:lnSpc>
                <a:spcPct val="90000"/>
              </a:lnSpc>
              <a:spcBef>
                <a:spcPts val="800"/>
              </a:spcBef>
              <a:spcAft>
                <a:spcPts val="0"/>
              </a:spcAft>
              <a:buSzPts val="1200"/>
              <a:buChar char="•"/>
              <a:defRPr sz="1200"/>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00" name="Google Shape;200;p51"/>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952">
          <p15:clr>
            <a:srgbClr val="FBAE40"/>
          </p15:clr>
        </p15:guide>
        <p15:guide id="2" pos="2880">
          <p15:clr>
            <a:srgbClr val="FBAE40"/>
          </p15:clr>
        </p15:guide>
        <p15:guide id="3" pos="2952">
          <p15:clr>
            <a:srgbClr val="FBAE40"/>
          </p15:clr>
        </p15:guide>
        <p15:guide id="4" pos="2808">
          <p15:clr>
            <a:srgbClr val="FBAE40"/>
          </p15:clr>
        </p15:guide>
        <p15:guide id="5" orient="horz" pos="8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mp; Subtitle Only - Dark">
  <p:cSld name="Title &amp; Subtitle Only - Dark">
    <p:spTree>
      <p:nvGrpSpPr>
        <p:cNvPr id="1" name="Shape 201"/>
        <p:cNvGrpSpPr/>
        <p:nvPr/>
      </p:nvGrpSpPr>
      <p:grpSpPr>
        <a:xfrm>
          <a:off x="0" y="0"/>
          <a:ext cx="0" cy="0"/>
          <a:chOff x="0" y="0"/>
          <a:chExt cx="0" cy="0"/>
        </a:xfrm>
      </p:grpSpPr>
      <p:sp>
        <p:nvSpPr>
          <p:cNvPr id="202" name="Google Shape;202;p52"/>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000"/>
              <a:buFont typeface="DM Sans Medium"/>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3" name="Google Shape;203;p52"/>
          <p:cNvSpPr txBox="1">
            <a:spLocks noGrp="1"/>
          </p:cNvSpPr>
          <p:nvPr>
            <p:ph type="body" idx="1"/>
          </p:nvPr>
        </p:nvSpPr>
        <p:spPr>
          <a:xfrm>
            <a:off x="548639" y="884682"/>
            <a:ext cx="8044500" cy="438900"/>
          </a:xfrm>
          <a:prstGeom prst="rect">
            <a:avLst/>
          </a:prstGeom>
          <a:noFill/>
          <a:ln>
            <a:noFill/>
          </a:ln>
        </p:spPr>
        <p:txBody>
          <a:bodyPr spcFirstLastPara="1" wrap="square" lIns="0" tIns="0" rIns="0" bIns="0" anchor="ctr" anchorCtr="0">
            <a:normAutofit/>
          </a:bodyPr>
          <a:lstStyle>
            <a:lvl1pPr marL="457200" lvl="0" indent="-228600" algn="l">
              <a:lnSpc>
                <a:spcPct val="100000"/>
              </a:lnSpc>
              <a:spcBef>
                <a:spcPts val="0"/>
              </a:spcBef>
              <a:spcAft>
                <a:spcPts val="0"/>
              </a:spcAft>
              <a:buSzPts val="1800"/>
              <a:buNone/>
              <a:defRPr>
                <a:solidFill>
                  <a:schemeClr val="accent2"/>
                </a:solidFill>
                <a:latin typeface="DM Sans Medium"/>
                <a:ea typeface="DM Sans Medium"/>
                <a:cs typeface="DM Sans Medium"/>
                <a:sym typeface="DM Sans Medium"/>
              </a:defRPr>
            </a:lvl1pPr>
            <a:lvl2pPr marL="914400" lvl="1" indent="-317500" algn="l">
              <a:lnSpc>
                <a:spcPct val="90000"/>
              </a:lnSpc>
              <a:spcBef>
                <a:spcPts val="400"/>
              </a:spcBef>
              <a:spcAft>
                <a:spcPts val="0"/>
              </a:spcAft>
              <a:buSzPts val="1400"/>
              <a:buChar char="•"/>
              <a:defRPr/>
            </a:lvl2pPr>
            <a:lvl3pPr marL="1371600" lvl="2" indent="-317500" algn="l">
              <a:lnSpc>
                <a:spcPct val="90000"/>
              </a:lnSpc>
              <a:spcBef>
                <a:spcPts val="400"/>
              </a:spcBef>
              <a:spcAft>
                <a:spcPts val="0"/>
              </a:spcAft>
              <a:buSzPts val="1400"/>
              <a:buChar char="•"/>
              <a:defRPr/>
            </a:lvl3pPr>
            <a:lvl4pPr marL="1828800" lvl="3" indent="-317500" algn="l">
              <a:lnSpc>
                <a:spcPct val="90000"/>
              </a:lnSpc>
              <a:spcBef>
                <a:spcPts val="400"/>
              </a:spcBef>
              <a:spcAft>
                <a:spcPts val="0"/>
              </a:spcAft>
              <a:buSzPts val="1400"/>
              <a:buChar char="•"/>
              <a:defRPr/>
            </a:lvl4pPr>
            <a:lvl5pPr marL="2286000" lvl="4" indent="-317500" algn="l">
              <a:lnSpc>
                <a:spcPct val="90000"/>
              </a:lnSpc>
              <a:spcBef>
                <a:spcPts val="400"/>
              </a:spcBef>
              <a:spcAft>
                <a:spcPts val="0"/>
              </a:spcAft>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204" name="Google Shape;204;p52"/>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pact 1">
  <p:cSld name="Impact 1">
    <p:spTree>
      <p:nvGrpSpPr>
        <p:cNvPr id="1" name="Shape 205"/>
        <p:cNvGrpSpPr/>
        <p:nvPr/>
      </p:nvGrpSpPr>
      <p:grpSpPr>
        <a:xfrm>
          <a:off x="0" y="0"/>
          <a:ext cx="0" cy="0"/>
          <a:chOff x="0" y="0"/>
          <a:chExt cx="0" cy="0"/>
        </a:xfrm>
      </p:grpSpPr>
      <p:sp>
        <p:nvSpPr>
          <p:cNvPr id="206" name="Google Shape;206;p53"/>
          <p:cNvSpPr txBox="1">
            <a:spLocks noGrp="1"/>
          </p:cNvSpPr>
          <p:nvPr>
            <p:ph type="title"/>
          </p:nvPr>
        </p:nvSpPr>
        <p:spPr>
          <a:xfrm>
            <a:off x="1255014" y="404622"/>
            <a:ext cx="6624900" cy="4286400"/>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lt1"/>
              </a:buClr>
              <a:buSzPts val="3600"/>
              <a:buFont typeface="DM Sans Medium"/>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7" name="Google Shape;207;p53"/>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pact 2">
  <p:cSld name="Impact 2">
    <p:bg>
      <p:bgPr>
        <a:solidFill>
          <a:schemeClr val="lt1"/>
        </a:solidFill>
        <a:effectLst/>
      </p:bgPr>
    </p:bg>
    <p:spTree>
      <p:nvGrpSpPr>
        <p:cNvPr id="1" name="Shape 208"/>
        <p:cNvGrpSpPr/>
        <p:nvPr/>
      </p:nvGrpSpPr>
      <p:grpSpPr>
        <a:xfrm>
          <a:off x="0" y="0"/>
          <a:ext cx="0" cy="0"/>
          <a:chOff x="0" y="0"/>
          <a:chExt cx="0" cy="0"/>
        </a:xfrm>
      </p:grpSpPr>
      <p:sp>
        <p:nvSpPr>
          <p:cNvPr id="209" name="Google Shape;209;p54"/>
          <p:cNvSpPr txBox="1">
            <a:spLocks noGrp="1"/>
          </p:cNvSpPr>
          <p:nvPr>
            <p:ph type="title"/>
          </p:nvPr>
        </p:nvSpPr>
        <p:spPr>
          <a:xfrm>
            <a:off x="1255014" y="404622"/>
            <a:ext cx="6624900" cy="4286400"/>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DM Sans Medium"/>
              <a:buNone/>
              <a:defRPr sz="36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0" name="Google Shape;210;p54"/>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pact 3">
  <p:cSld name="Impact 3">
    <p:bg>
      <p:bgPr>
        <a:solidFill>
          <a:schemeClr val="accent4"/>
        </a:solidFill>
        <a:effectLst/>
      </p:bgPr>
    </p:bg>
    <p:spTree>
      <p:nvGrpSpPr>
        <p:cNvPr id="1" name="Shape 211"/>
        <p:cNvGrpSpPr/>
        <p:nvPr/>
      </p:nvGrpSpPr>
      <p:grpSpPr>
        <a:xfrm>
          <a:off x="0" y="0"/>
          <a:ext cx="0" cy="0"/>
          <a:chOff x="0" y="0"/>
          <a:chExt cx="0" cy="0"/>
        </a:xfrm>
      </p:grpSpPr>
      <p:sp>
        <p:nvSpPr>
          <p:cNvPr id="212" name="Google Shape;212;p55"/>
          <p:cNvSpPr txBox="1">
            <a:spLocks noGrp="1"/>
          </p:cNvSpPr>
          <p:nvPr>
            <p:ph type="title"/>
          </p:nvPr>
        </p:nvSpPr>
        <p:spPr>
          <a:xfrm>
            <a:off x="1255014" y="404622"/>
            <a:ext cx="6624900" cy="4286400"/>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dk1"/>
              </a:buClr>
              <a:buSzPts val="3600"/>
              <a:buFont typeface="DM Sans Medium"/>
              <a:buNone/>
              <a:defRPr sz="3600">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3" name="Google Shape;213;p55"/>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pact 4">
  <p:cSld name="Impact 4">
    <p:bg>
      <p:bgPr>
        <a:solidFill>
          <a:schemeClr val="dk2"/>
        </a:solidFill>
        <a:effectLst/>
      </p:bgPr>
    </p:bg>
    <p:spTree>
      <p:nvGrpSpPr>
        <p:cNvPr id="1" name="Shape 214"/>
        <p:cNvGrpSpPr/>
        <p:nvPr/>
      </p:nvGrpSpPr>
      <p:grpSpPr>
        <a:xfrm>
          <a:off x="0" y="0"/>
          <a:ext cx="0" cy="0"/>
          <a:chOff x="0" y="0"/>
          <a:chExt cx="0" cy="0"/>
        </a:xfrm>
      </p:grpSpPr>
      <p:sp>
        <p:nvSpPr>
          <p:cNvPr id="215" name="Google Shape;215;p56"/>
          <p:cNvSpPr txBox="1">
            <a:spLocks noGrp="1"/>
          </p:cNvSpPr>
          <p:nvPr>
            <p:ph type="title"/>
          </p:nvPr>
        </p:nvSpPr>
        <p:spPr>
          <a:xfrm>
            <a:off x="1255014" y="404622"/>
            <a:ext cx="6624900" cy="4286400"/>
          </a:xfrm>
          <a:prstGeom prst="rect">
            <a:avLst/>
          </a:prstGeom>
          <a:noFill/>
          <a:ln>
            <a:noFill/>
          </a:ln>
        </p:spPr>
        <p:txBody>
          <a:bodyPr spcFirstLastPara="1" wrap="square" lIns="0" tIns="0" rIns="0" bIns="0" anchor="ctr" anchorCtr="0">
            <a:normAutofit/>
          </a:bodyPr>
          <a:lstStyle>
            <a:lvl1pPr lvl="0" algn="ctr">
              <a:lnSpc>
                <a:spcPct val="90000"/>
              </a:lnSpc>
              <a:spcBef>
                <a:spcPts val="0"/>
              </a:spcBef>
              <a:spcAft>
                <a:spcPts val="0"/>
              </a:spcAft>
              <a:buClr>
                <a:schemeClr val="lt1"/>
              </a:buClr>
              <a:buSzPts val="3600"/>
              <a:buFont typeface="DM Sans Medium"/>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6" name="Google Shape;216;p56"/>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hapter - Dark">
  <p:cSld name="Chapter - Dark">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562356" y="404622"/>
            <a:ext cx="6659100" cy="4286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9" name="Google Shape;219;p57"/>
          <p:cNvSpPr/>
          <p:nvPr/>
        </p:nvSpPr>
        <p:spPr>
          <a:xfrm>
            <a:off x="8419094" y="0"/>
            <a:ext cx="731400" cy="731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20" name="Google Shape;220;p57"/>
          <p:cNvSpPr/>
          <p:nvPr/>
        </p:nvSpPr>
        <p:spPr>
          <a:xfrm>
            <a:off x="7653910" y="0"/>
            <a:ext cx="1491600" cy="1492200"/>
          </a:xfrm>
          <a:prstGeom prst="ellipse">
            <a:avLst/>
          </a:prstGeom>
          <a:solidFill>
            <a:srgbClr val="FF5F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21" name="Google Shape;221;p57"/>
          <p:cNvSpPr/>
          <p:nvPr/>
        </p:nvSpPr>
        <p:spPr>
          <a:xfrm rot="10800000">
            <a:off x="7654136" y="3194100"/>
            <a:ext cx="1491600" cy="14922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22" name="Google Shape;222;p57"/>
          <p:cNvSpPr/>
          <p:nvPr/>
        </p:nvSpPr>
        <p:spPr>
          <a:xfrm>
            <a:off x="8419094" y="2462400"/>
            <a:ext cx="731400" cy="731700"/>
          </a:xfrm>
          <a:prstGeom prst="rect">
            <a:avLst/>
          </a:prstGeom>
          <a:solidFill>
            <a:srgbClr val="FF36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23" name="Google Shape;223;p57"/>
          <p:cNvSpPr/>
          <p:nvPr/>
        </p:nvSpPr>
        <p:spPr>
          <a:xfrm rot="-5400000">
            <a:off x="8412570" y="2462450"/>
            <a:ext cx="733200" cy="732900"/>
          </a:xfrm>
          <a:prstGeom prst="rtTriangle">
            <a:avLst/>
          </a:prstGeom>
          <a:solidFill>
            <a:srgbClr val="143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2"/>
              </a:solidFill>
              <a:latin typeface="DM Sans"/>
              <a:ea typeface="DM Sans"/>
              <a:cs typeface="DM Sans"/>
              <a:sym typeface="DM Sans"/>
            </a:endParaRPr>
          </a:p>
        </p:txBody>
      </p:sp>
      <p:sp>
        <p:nvSpPr>
          <p:cNvPr id="224" name="Google Shape;224;p57"/>
          <p:cNvSpPr/>
          <p:nvPr/>
        </p:nvSpPr>
        <p:spPr>
          <a:xfrm>
            <a:off x="6179879" y="731700"/>
            <a:ext cx="360900" cy="3609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25" name="Google Shape;225;p57"/>
          <p:cNvSpPr/>
          <p:nvPr/>
        </p:nvSpPr>
        <p:spPr>
          <a:xfrm>
            <a:off x="6651661" y="4325400"/>
            <a:ext cx="360900" cy="360900"/>
          </a:xfrm>
          <a:prstGeom prst="ellipse">
            <a:avLst/>
          </a:prstGeom>
          <a:solidFill>
            <a:srgbClr val="FF5F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26" name="Google Shape;226;p57"/>
          <p:cNvSpPr/>
          <p:nvPr/>
        </p:nvSpPr>
        <p:spPr>
          <a:xfrm>
            <a:off x="7476554" y="2285000"/>
            <a:ext cx="177300" cy="177300"/>
          </a:xfrm>
          <a:prstGeom prst="rtTriangle">
            <a:avLst/>
          </a:prstGeom>
          <a:solidFill>
            <a:srgbClr val="143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27" name="Google Shape;227;p57"/>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hapter Alt 1 - Dark">
  <p:cSld name="Chapter Alt 1 - Dark">
    <p:spTree>
      <p:nvGrpSpPr>
        <p:cNvPr id="1" name="Shape 228"/>
        <p:cNvGrpSpPr/>
        <p:nvPr/>
      </p:nvGrpSpPr>
      <p:grpSpPr>
        <a:xfrm>
          <a:off x="0" y="0"/>
          <a:ext cx="0" cy="0"/>
          <a:chOff x="0" y="0"/>
          <a:chExt cx="0" cy="0"/>
        </a:xfrm>
      </p:grpSpPr>
      <p:sp>
        <p:nvSpPr>
          <p:cNvPr id="229" name="Google Shape;229;p58"/>
          <p:cNvSpPr txBox="1">
            <a:spLocks noGrp="1"/>
          </p:cNvSpPr>
          <p:nvPr>
            <p:ph type="title"/>
          </p:nvPr>
        </p:nvSpPr>
        <p:spPr>
          <a:xfrm>
            <a:off x="562356" y="404622"/>
            <a:ext cx="6659100" cy="4286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0" name="Google Shape;230;p58"/>
          <p:cNvSpPr/>
          <p:nvPr/>
        </p:nvSpPr>
        <p:spPr>
          <a:xfrm rot="10800000">
            <a:off x="7769894" y="1492250"/>
            <a:ext cx="649200" cy="6492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31" name="Google Shape;231;p58"/>
          <p:cNvSpPr/>
          <p:nvPr/>
        </p:nvSpPr>
        <p:spPr>
          <a:xfrm rot="10800000">
            <a:off x="7881794" y="1492125"/>
            <a:ext cx="537300" cy="5376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32" name="Google Shape;232;p58"/>
          <p:cNvSpPr/>
          <p:nvPr/>
        </p:nvSpPr>
        <p:spPr>
          <a:xfrm rot="10800000">
            <a:off x="7989619" y="1492300"/>
            <a:ext cx="429000" cy="4290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cxnSp>
        <p:nvCxnSpPr>
          <p:cNvPr id="233" name="Google Shape;233;p58"/>
          <p:cNvCxnSpPr>
            <a:stCxn id="232" idx="2"/>
          </p:cNvCxnSpPr>
          <p:nvPr/>
        </p:nvCxnSpPr>
        <p:spPr>
          <a:xfrm rot="10800000">
            <a:off x="7989619" y="1486000"/>
            <a:ext cx="0" cy="220800"/>
          </a:xfrm>
          <a:prstGeom prst="straightConnector1">
            <a:avLst/>
          </a:prstGeom>
          <a:noFill/>
          <a:ln w="9525" cap="flat" cmpd="sng">
            <a:solidFill>
              <a:schemeClr val="dk2"/>
            </a:solidFill>
            <a:prstDash val="solid"/>
            <a:round/>
            <a:headEnd type="none" w="sm" len="sm"/>
            <a:tailEnd type="none" w="sm" len="sm"/>
          </a:ln>
        </p:spPr>
      </p:cxnSp>
      <p:cxnSp>
        <p:nvCxnSpPr>
          <p:cNvPr id="234" name="Google Shape;234;p58"/>
          <p:cNvCxnSpPr>
            <a:stCxn id="230" idx="2"/>
          </p:cNvCxnSpPr>
          <p:nvPr/>
        </p:nvCxnSpPr>
        <p:spPr>
          <a:xfrm rot="10800000">
            <a:off x="7769894" y="1487750"/>
            <a:ext cx="0" cy="329100"/>
          </a:xfrm>
          <a:prstGeom prst="straightConnector1">
            <a:avLst/>
          </a:prstGeom>
          <a:noFill/>
          <a:ln w="9525" cap="flat" cmpd="sng">
            <a:solidFill>
              <a:schemeClr val="dk2"/>
            </a:solidFill>
            <a:prstDash val="solid"/>
            <a:round/>
            <a:headEnd type="none" w="sm" len="sm"/>
            <a:tailEnd type="none" w="sm" len="sm"/>
          </a:ln>
        </p:spPr>
      </p:cxnSp>
      <p:cxnSp>
        <p:nvCxnSpPr>
          <p:cNvPr id="235" name="Google Shape;235;p58"/>
          <p:cNvCxnSpPr>
            <a:stCxn id="231" idx="2"/>
          </p:cNvCxnSpPr>
          <p:nvPr/>
        </p:nvCxnSpPr>
        <p:spPr>
          <a:xfrm rot="10800000">
            <a:off x="7881794" y="1487625"/>
            <a:ext cx="0" cy="273300"/>
          </a:xfrm>
          <a:prstGeom prst="straightConnector1">
            <a:avLst/>
          </a:prstGeom>
          <a:noFill/>
          <a:ln w="9525" cap="flat" cmpd="sng">
            <a:solidFill>
              <a:schemeClr val="dk2"/>
            </a:solidFill>
            <a:prstDash val="solid"/>
            <a:round/>
            <a:headEnd type="none" w="sm" len="sm"/>
            <a:tailEnd type="none" w="sm" len="sm"/>
          </a:ln>
        </p:spPr>
      </p:cxnSp>
      <p:cxnSp>
        <p:nvCxnSpPr>
          <p:cNvPr id="236" name="Google Shape;236;p58"/>
          <p:cNvCxnSpPr>
            <a:stCxn id="232" idx="0"/>
          </p:cNvCxnSpPr>
          <p:nvPr/>
        </p:nvCxnSpPr>
        <p:spPr>
          <a:xfrm>
            <a:off x="8204119" y="1921300"/>
            <a:ext cx="244500" cy="0"/>
          </a:xfrm>
          <a:prstGeom prst="straightConnector1">
            <a:avLst/>
          </a:prstGeom>
          <a:noFill/>
          <a:ln w="9525" cap="flat" cmpd="sng">
            <a:solidFill>
              <a:schemeClr val="dk2"/>
            </a:solidFill>
            <a:prstDash val="solid"/>
            <a:round/>
            <a:headEnd type="none" w="sm" len="sm"/>
            <a:tailEnd type="none" w="sm" len="sm"/>
          </a:ln>
        </p:spPr>
      </p:cxnSp>
      <p:cxnSp>
        <p:nvCxnSpPr>
          <p:cNvPr id="237" name="Google Shape;237;p58"/>
          <p:cNvCxnSpPr>
            <a:stCxn id="231" idx="0"/>
          </p:cNvCxnSpPr>
          <p:nvPr/>
        </p:nvCxnSpPr>
        <p:spPr>
          <a:xfrm>
            <a:off x="8150444" y="2029725"/>
            <a:ext cx="356700" cy="0"/>
          </a:xfrm>
          <a:prstGeom prst="straightConnector1">
            <a:avLst/>
          </a:prstGeom>
          <a:noFill/>
          <a:ln w="9525" cap="flat" cmpd="sng">
            <a:solidFill>
              <a:schemeClr val="dk2"/>
            </a:solidFill>
            <a:prstDash val="solid"/>
            <a:round/>
            <a:headEnd type="none" w="sm" len="sm"/>
            <a:tailEnd type="none" w="sm" len="sm"/>
          </a:ln>
        </p:spPr>
      </p:cxnSp>
      <p:cxnSp>
        <p:nvCxnSpPr>
          <p:cNvPr id="238" name="Google Shape;238;p58"/>
          <p:cNvCxnSpPr>
            <a:stCxn id="230" idx="0"/>
          </p:cNvCxnSpPr>
          <p:nvPr/>
        </p:nvCxnSpPr>
        <p:spPr>
          <a:xfrm>
            <a:off x="8094494" y="2141450"/>
            <a:ext cx="342600" cy="0"/>
          </a:xfrm>
          <a:prstGeom prst="straightConnector1">
            <a:avLst/>
          </a:prstGeom>
          <a:noFill/>
          <a:ln w="9525" cap="flat" cmpd="sng">
            <a:solidFill>
              <a:schemeClr val="dk2"/>
            </a:solidFill>
            <a:prstDash val="solid"/>
            <a:round/>
            <a:headEnd type="none" w="sm" len="sm"/>
            <a:tailEnd type="none" w="sm" len="sm"/>
          </a:ln>
        </p:spPr>
      </p:cxnSp>
      <p:sp>
        <p:nvSpPr>
          <p:cNvPr id="239" name="Google Shape;239;p58"/>
          <p:cNvSpPr/>
          <p:nvPr/>
        </p:nvSpPr>
        <p:spPr>
          <a:xfrm>
            <a:off x="7687577" y="0"/>
            <a:ext cx="731400" cy="731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40" name="Google Shape;240;p58"/>
          <p:cNvSpPr/>
          <p:nvPr/>
        </p:nvSpPr>
        <p:spPr>
          <a:xfrm>
            <a:off x="7653910" y="3194100"/>
            <a:ext cx="1491600" cy="14922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41" name="Google Shape;241;p58"/>
          <p:cNvSpPr/>
          <p:nvPr/>
        </p:nvSpPr>
        <p:spPr>
          <a:xfrm rot="-5400000">
            <a:off x="7653610" y="300"/>
            <a:ext cx="1492200" cy="1491600"/>
          </a:xfrm>
          <a:prstGeom prst="rtTriangle">
            <a:avLst/>
          </a:prstGeom>
          <a:solidFill>
            <a:srgbClr val="143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42" name="Google Shape;242;p58"/>
          <p:cNvSpPr/>
          <p:nvPr/>
        </p:nvSpPr>
        <p:spPr>
          <a:xfrm>
            <a:off x="8419094" y="1492300"/>
            <a:ext cx="731400" cy="731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43" name="Google Shape;243;p58"/>
          <p:cNvSpPr/>
          <p:nvPr/>
        </p:nvSpPr>
        <p:spPr>
          <a:xfrm rot="-5400000">
            <a:off x="8412570" y="1492350"/>
            <a:ext cx="733200" cy="732900"/>
          </a:xfrm>
          <a:prstGeom prst="rtTriangle">
            <a:avLst/>
          </a:prstGeom>
          <a:solidFill>
            <a:srgbClr val="FF36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44" name="Google Shape;244;p58"/>
          <p:cNvSpPr/>
          <p:nvPr/>
        </p:nvSpPr>
        <p:spPr>
          <a:xfrm>
            <a:off x="7293100" y="4325400"/>
            <a:ext cx="360900" cy="360900"/>
          </a:xfrm>
          <a:prstGeom prst="rect">
            <a:avLst/>
          </a:prstGeom>
          <a:solidFill>
            <a:srgbClr val="FF5F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45" name="Google Shape;245;p58"/>
          <p:cNvSpPr/>
          <p:nvPr/>
        </p:nvSpPr>
        <p:spPr>
          <a:xfrm>
            <a:off x="6651661" y="370800"/>
            <a:ext cx="360900" cy="360900"/>
          </a:xfrm>
          <a:prstGeom prst="ellipse">
            <a:avLst/>
          </a:prstGeom>
          <a:solidFill>
            <a:srgbClr val="FF5F4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46" name="Google Shape;246;p58"/>
          <p:cNvSpPr/>
          <p:nvPr/>
        </p:nvSpPr>
        <p:spPr>
          <a:xfrm>
            <a:off x="7649886" y="3194100"/>
            <a:ext cx="1491600" cy="1492200"/>
          </a:xfrm>
          <a:prstGeom prst="arc">
            <a:avLst>
              <a:gd name="adj1" fmla="val 16200000"/>
              <a:gd name="adj2" fmla="val 0"/>
            </a:avLst>
          </a:prstGeom>
          <a:solidFill>
            <a:srgbClr val="143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47" name="Google Shape;247;p58"/>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hapter Alt 2 - Dark">
  <p:cSld name="Chapter Alt 2 - Dark">
    <p:spTree>
      <p:nvGrpSpPr>
        <p:cNvPr id="1" name="Shape 248"/>
        <p:cNvGrpSpPr/>
        <p:nvPr/>
      </p:nvGrpSpPr>
      <p:grpSpPr>
        <a:xfrm>
          <a:off x="0" y="0"/>
          <a:ext cx="0" cy="0"/>
          <a:chOff x="0" y="0"/>
          <a:chExt cx="0" cy="0"/>
        </a:xfrm>
      </p:grpSpPr>
      <p:sp>
        <p:nvSpPr>
          <p:cNvPr id="249" name="Google Shape;249;p59"/>
          <p:cNvSpPr txBox="1">
            <a:spLocks noGrp="1"/>
          </p:cNvSpPr>
          <p:nvPr>
            <p:ph type="title"/>
          </p:nvPr>
        </p:nvSpPr>
        <p:spPr>
          <a:xfrm>
            <a:off x="562356" y="404622"/>
            <a:ext cx="6659100" cy="42864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3600"/>
              <a:buFont typeface="DM Sans Medium"/>
              <a:buNone/>
              <a:defRPr sz="36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0" name="Google Shape;250;p59"/>
          <p:cNvSpPr/>
          <p:nvPr/>
        </p:nvSpPr>
        <p:spPr>
          <a:xfrm>
            <a:off x="7665207" y="1492200"/>
            <a:ext cx="731400" cy="731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51" name="Google Shape;251;p59"/>
          <p:cNvSpPr/>
          <p:nvPr/>
        </p:nvSpPr>
        <p:spPr>
          <a:xfrm>
            <a:off x="8410196" y="2223900"/>
            <a:ext cx="735600" cy="1492200"/>
          </a:xfrm>
          <a:prstGeom prst="rect">
            <a:avLst/>
          </a:prstGeom>
          <a:solidFill>
            <a:srgbClr val="FF36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52" name="Google Shape;252;p59"/>
          <p:cNvSpPr/>
          <p:nvPr/>
        </p:nvSpPr>
        <p:spPr>
          <a:xfrm rot="10800000">
            <a:off x="7652125" y="2223900"/>
            <a:ext cx="1491600" cy="14922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53" name="Google Shape;253;p59"/>
          <p:cNvSpPr/>
          <p:nvPr/>
        </p:nvSpPr>
        <p:spPr>
          <a:xfrm rot="-5400000">
            <a:off x="7653610" y="300"/>
            <a:ext cx="1492200" cy="1491600"/>
          </a:xfrm>
          <a:prstGeom prst="rtTriangle">
            <a:avLst/>
          </a:prstGeom>
          <a:solidFill>
            <a:srgbClr val="143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54" name="Google Shape;254;p59"/>
          <p:cNvSpPr/>
          <p:nvPr/>
        </p:nvSpPr>
        <p:spPr>
          <a:xfrm rot="-5400000">
            <a:off x="6215674" y="-50"/>
            <a:ext cx="360300" cy="360300"/>
          </a:xfrm>
          <a:prstGeom prst="rtTriangle">
            <a:avLst/>
          </a:prstGeom>
          <a:solidFill>
            <a:srgbClr val="143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r>
              <a:rPr lang="en-US" sz="1400" b="0" i="0" u="none" strike="noStrike" cap="none">
                <a:solidFill>
                  <a:schemeClr val="lt1"/>
                </a:solidFill>
                <a:latin typeface="DM Sans"/>
                <a:ea typeface="DM Sans"/>
                <a:cs typeface="DM Sans"/>
                <a:sym typeface="DM Sans"/>
              </a:rPr>
              <a:t>   </a:t>
            </a:r>
            <a:endParaRPr sz="1400" b="0" i="0" u="none" strike="noStrike" cap="none">
              <a:solidFill>
                <a:schemeClr val="lt1"/>
              </a:solidFill>
              <a:latin typeface="DM Sans"/>
              <a:ea typeface="DM Sans"/>
              <a:cs typeface="DM Sans"/>
              <a:sym typeface="DM Sans"/>
            </a:endParaRPr>
          </a:p>
        </p:txBody>
      </p:sp>
      <p:sp>
        <p:nvSpPr>
          <p:cNvPr id="255" name="Google Shape;255;p59"/>
          <p:cNvSpPr/>
          <p:nvPr/>
        </p:nvSpPr>
        <p:spPr>
          <a:xfrm>
            <a:off x="8780903" y="4325400"/>
            <a:ext cx="360900" cy="360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56" name="Google Shape;256;p59"/>
          <p:cNvSpPr/>
          <p:nvPr/>
        </p:nvSpPr>
        <p:spPr>
          <a:xfrm>
            <a:off x="7293100" y="401725"/>
            <a:ext cx="360900" cy="3609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57" name="Google Shape;257;p59"/>
          <p:cNvSpPr/>
          <p:nvPr/>
        </p:nvSpPr>
        <p:spPr>
          <a:xfrm rot="10800000">
            <a:off x="7652125" y="2223900"/>
            <a:ext cx="1491600" cy="1492200"/>
          </a:xfrm>
          <a:prstGeom prst="arc">
            <a:avLst>
              <a:gd name="adj1" fmla="val 16200000"/>
              <a:gd name="adj2" fmla="val 0"/>
            </a:avLst>
          </a:prstGeom>
          <a:solidFill>
            <a:srgbClr val="143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sp>
        <p:nvSpPr>
          <p:cNvPr id="258" name="Google Shape;258;p59"/>
          <p:cNvSpPr/>
          <p:nvPr/>
        </p:nvSpPr>
        <p:spPr>
          <a:xfrm rot="-5400000">
            <a:off x="7651598" y="2224200"/>
            <a:ext cx="1492200" cy="1491600"/>
          </a:xfrm>
          <a:prstGeom prst="arc">
            <a:avLst>
              <a:gd name="adj1" fmla="val 16200000"/>
              <a:gd name="adj2" fmla="val 0"/>
            </a:avLst>
          </a:prstGeom>
          <a:solidFill>
            <a:srgbClr val="143D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400"/>
              <a:buFont typeface="DM Sans"/>
              <a:buNone/>
            </a:pPr>
            <a:endParaRPr sz="1400" b="0" i="0" u="none" strike="noStrike" cap="none">
              <a:solidFill>
                <a:schemeClr val="lt1"/>
              </a:solidFill>
              <a:latin typeface="DM Sans"/>
              <a:ea typeface="DM Sans"/>
              <a:cs typeface="DM Sans"/>
              <a:sym typeface="DM Sans"/>
            </a:endParaRPr>
          </a:p>
        </p:txBody>
      </p:sp>
      <p:cxnSp>
        <p:nvCxnSpPr>
          <p:cNvPr id="259" name="Google Shape;259;p59"/>
          <p:cNvCxnSpPr/>
          <p:nvPr/>
        </p:nvCxnSpPr>
        <p:spPr>
          <a:xfrm>
            <a:off x="8529066" y="1489725"/>
            <a:ext cx="0" cy="731700"/>
          </a:xfrm>
          <a:prstGeom prst="straightConnector1">
            <a:avLst/>
          </a:prstGeom>
          <a:noFill/>
          <a:ln w="9525" cap="flat" cmpd="sng">
            <a:solidFill>
              <a:schemeClr val="dk2"/>
            </a:solidFill>
            <a:prstDash val="solid"/>
            <a:round/>
            <a:headEnd type="none" w="sm" len="sm"/>
            <a:tailEnd type="none" w="sm" len="sm"/>
          </a:ln>
        </p:spPr>
      </p:cxnSp>
      <p:cxnSp>
        <p:nvCxnSpPr>
          <p:cNvPr id="260" name="Google Shape;260;p59"/>
          <p:cNvCxnSpPr/>
          <p:nvPr/>
        </p:nvCxnSpPr>
        <p:spPr>
          <a:xfrm>
            <a:off x="8653485" y="1489725"/>
            <a:ext cx="0" cy="731700"/>
          </a:xfrm>
          <a:prstGeom prst="straightConnector1">
            <a:avLst/>
          </a:prstGeom>
          <a:noFill/>
          <a:ln w="9525" cap="flat" cmpd="sng">
            <a:solidFill>
              <a:schemeClr val="dk2"/>
            </a:solidFill>
            <a:prstDash val="solid"/>
            <a:round/>
            <a:headEnd type="none" w="sm" len="sm"/>
            <a:tailEnd type="none" w="sm" len="sm"/>
          </a:ln>
        </p:spPr>
      </p:cxnSp>
      <p:cxnSp>
        <p:nvCxnSpPr>
          <p:cNvPr id="261" name="Google Shape;261;p59"/>
          <p:cNvCxnSpPr/>
          <p:nvPr/>
        </p:nvCxnSpPr>
        <p:spPr>
          <a:xfrm>
            <a:off x="8777903" y="1489725"/>
            <a:ext cx="0" cy="731700"/>
          </a:xfrm>
          <a:prstGeom prst="straightConnector1">
            <a:avLst/>
          </a:prstGeom>
          <a:noFill/>
          <a:ln w="9525" cap="flat" cmpd="sng">
            <a:solidFill>
              <a:schemeClr val="dk2"/>
            </a:solidFill>
            <a:prstDash val="solid"/>
            <a:round/>
            <a:headEnd type="none" w="sm" len="sm"/>
            <a:tailEnd type="none" w="sm" len="sm"/>
          </a:ln>
        </p:spPr>
      </p:cxnSp>
      <p:cxnSp>
        <p:nvCxnSpPr>
          <p:cNvPr id="262" name="Google Shape;262;p59"/>
          <p:cNvCxnSpPr/>
          <p:nvPr/>
        </p:nvCxnSpPr>
        <p:spPr>
          <a:xfrm>
            <a:off x="8902322" y="1489725"/>
            <a:ext cx="0" cy="731700"/>
          </a:xfrm>
          <a:prstGeom prst="straightConnector1">
            <a:avLst/>
          </a:prstGeom>
          <a:noFill/>
          <a:ln w="9525" cap="flat" cmpd="sng">
            <a:solidFill>
              <a:schemeClr val="dk2"/>
            </a:solidFill>
            <a:prstDash val="solid"/>
            <a:round/>
            <a:headEnd type="none" w="sm" len="sm"/>
            <a:tailEnd type="none" w="sm" len="sm"/>
          </a:ln>
        </p:spPr>
      </p:cxnSp>
      <p:cxnSp>
        <p:nvCxnSpPr>
          <p:cNvPr id="263" name="Google Shape;263;p59"/>
          <p:cNvCxnSpPr/>
          <p:nvPr/>
        </p:nvCxnSpPr>
        <p:spPr>
          <a:xfrm>
            <a:off x="9026741" y="1489725"/>
            <a:ext cx="0" cy="731700"/>
          </a:xfrm>
          <a:prstGeom prst="straightConnector1">
            <a:avLst/>
          </a:prstGeom>
          <a:noFill/>
          <a:ln w="9525" cap="flat" cmpd="sng">
            <a:solidFill>
              <a:schemeClr val="dk2"/>
            </a:solidFill>
            <a:prstDash val="solid"/>
            <a:round/>
            <a:headEnd type="none" w="sm" len="sm"/>
            <a:tailEnd type="none" w="sm" len="sm"/>
          </a:ln>
        </p:spPr>
      </p:cxnSp>
      <p:sp>
        <p:nvSpPr>
          <p:cNvPr id="264" name="Google Shape;264;p59"/>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0" name="Google Shape;3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 Dark">
  <p:cSld name="Blank - Dark">
    <p:spTree>
      <p:nvGrpSpPr>
        <p:cNvPr id="1" name="Shape 265"/>
        <p:cNvGrpSpPr/>
        <p:nvPr/>
      </p:nvGrpSpPr>
      <p:grpSpPr>
        <a:xfrm>
          <a:off x="0" y="0"/>
          <a:ext cx="0" cy="0"/>
          <a:chOff x="0" y="0"/>
          <a:chExt cx="0" cy="0"/>
        </a:xfrm>
      </p:grpSpPr>
      <p:sp>
        <p:nvSpPr>
          <p:cNvPr id="266" name="Google Shape;266;p60"/>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 Black">
  <p:cSld name="Blank - Black">
    <p:bg>
      <p:bgPr>
        <a:solidFill>
          <a:srgbClr val="000000"/>
        </a:solidFill>
        <a:effectLst/>
      </p:bgPr>
    </p:bg>
    <p:spTree>
      <p:nvGrpSpPr>
        <p:cNvPr id="1" name="Shape 267"/>
        <p:cNvGrpSpPr/>
        <p:nvPr/>
      </p:nvGrpSpPr>
      <p:grpSpPr>
        <a:xfrm>
          <a:off x="0" y="0"/>
          <a:ext cx="0" cy="0"/>
          <a:chOff x="0" y="0"/>
          <a:chExt cx="0" cy="0"/>
        </a:xfrm>
      </p:grpSpPr>
      <p:sp>
        <p:nvSpPr>
          <p:cNvPr id="268" name="Google Shape;268;p61"/>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Ending - Dark">
  <p:cSld name="Ending - Dark">
    <p:spTree>
      <p:nvGrpSpPr>
        <p:cNvPr id="1" name="Shape 269"/>
        <p:cNvGrpSpPr/>
        <p:nvPr/>
      </p:nvGrpSpPr>
      <p:grpSpPr>
        <a:xfrm>
          <a:off x="0" y="0"/>
          <a:ext cx="0" cy="0"/>
          <a:chOff x="0" y="0"/>
          <a:chExt cx="0" cy="0"/>
        </a:xfrm>
      </p:grpSpPr>
      <p:pic>
        <p:nvPicPr>
          <p:cNvPr id="270" name="Google Shape;270;p62"/>
          <p:cNvPicPr preferRelativeResize="0"/>
          <p:nvPr/>
        </p:nvPicPr>
        <p:blipFill rotWithShape="1">
          <a:blip r:embed="rId2">
            <a:alphaModFix/>
          </a:blip>
          <a:srcRect/>
          <a:stretch/>
        </p:blipFill>
        <p:spPr>
          <a:xfrm>
            <a:off x="2265896" y="2114811"/>
            <a:ext cx="4608771" cy="733159"/>
          </a:xfrm>
          <a:prstGeom prst="rect">
            <a:avLst/>
          </a:prstGeom>
          <a:noFill/>
          <a:ln>
            <a:noFill/>
          </a:ln>
        </p:spPr>
      </p:pic>
      <p:sp>
        <p:nvSpPr>
          <p:cNvPr id="271" name="Google Shape;271;p62"/>
          <p:cNvSpPr/>
          <p:nvPr/>
        </p:nvSpPr>
        <p:spPr>
          <a:xfrm>
            <a:off x="8362875" y="4833188"/>
            <a:ext cx="175800" cy="166200"/>
          </a:xfrm>
          <a:prstGeom prst="rect">
            <a:avLst/>
          </a:prstGeom>
          <a:solidFill>
            <a:schemeClr val="dk1"/>
          </a:solid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DM Sans"/>
              <a:ea typeface="DM Sans"/>
              <a:cs typeface="DM Sans"/>
              <a:sym typeface="DM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Content E - Blank">
  <p:cSld name="Content E - Blank">
    <p:spTree>
      <p:nvGrpSpPr>
        <p:cNvPr id="1" name="Shape 272"/>
        <p:cNvGrpSpPr/>
        <p:nvPr/>
      </p:nvGrpSpPr>
      <p:grpSpPr>
        <a:xfrm>
          <a:off x="0" y="0"/>
          <a:ext cx="0" cy="0"/>
          <a:chOff x="0" y="0"/>
          <a:chExt cx="0" cy="0"/>
        </a:xfrm>
      </p:grpSpPr>
      <p:sp>
        <p:nvSpPr>
          <p:cNvPr id="273" name="Google Shape;273;p63"/>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Inter"/>
                <a:ea typeface="Inter"/>
                <a:cs typeface="Inter"/>
                <a:sym typeface="Inter"/>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Inter"/>
                <a:ea typeface="Inter"/>
                <a:cs typeface="Inter"/>
                <a:sym typeface="Inter"/>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Inter"/>
                <a:ea typeface="Inter"/>
                <a:cs typeface="Inter"/>
                <a:sym typeface="Inter"/>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Inter"/>
                <a:ea typeface="Inter"/>
                <a:cs typeface="Inter"/>
                <a:sym typeface="Inter"/>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Inter"/>
                <a:ea typeface="Inter"/>
                <a:cs typeface="Inter"/>
                <a:sym typeface="Inter"/>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Inter"/>
                <a:ea typeface="Inter"/>
                <a:cs typeface="Inter"/>
                <a:sym typeface="Inter"/>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Inter"/>
                <a:ea typeface="Inter"/>
                <a:cs typeface="Inter"/>
                <a:sym typeface="Inter"/>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Inter"/>
                <a:ea typeface="Inter"/>
                <a:cs typeface="Inter"/>
                <a:sym typeface="Inter"/>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9 - Basic Content Dark 1">
  <p:cSld name="29 - Basic Content Dark 1">
    <p:bg>
      <p:bgPr>
        <a:solidFill>
          <a:schemeClr val="dk1"/>
        </a:solidFill>
        <a:effectLst/>
      </p:bgPr>
    </p:bg>
    <p:spTree>
      <p:nvGrpSpPr>
        <p:cNvPr id="1" name="Shape 274"/>
        <p:cNvGrpSpPr/>
        <p:nvPr/>
      </p:nvGrpSpPr>
      <p:grpSpPr>
        <a:xfrm>
          <a:off x="0" y="0"/>
          <a:ext cx="0" cy="0"/>
          <a:chOff x="0" y="0"/>
          <a:chExt cx="0" cy="0"/>
        </a:xfrm>
      </p:grpSpPr>
      <p:sp>
        <p:nvSpPr>
          <p:cNvPr id="275" name="Google Shape;275;p64"/>
          <p:cNvSpPr txBox="1">
            <a:spLocks noGrp="1"/>
          </p:cNvSpPr>
          <p:nvPr>
            <p:ph type="title"/>
          </p:nvPr>
        </p:nvSpPr>
        <p:spPr>
          <a:xfrm>
            <a:off x="562074" y="401698"/>
            <a:ext cx="7996500" cy="4377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lt1"/>
              </a:buClr>
              <a:buSzPts val="2300"/>
              <a:buFont typeface="DM Sans Medium"/>
              <a:buNone/>
              <a:defRPr sz="3000" i="0" u="none" strike="noStrike" cap="non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800"/>
              <a:buNone/>
              <a:defRPr sz="1400"/>
            </a:lvl2pPr>
            <a:lvl3pPr lvl="2" algn="l">
              <a:lnSpc>
                <a:spcPct val="100000"/>
              </a:lnSpc>
              <a:spcBef>
                <a:spcPts val="0"/>
              </a:spcBef>
              <a:spcAft>
                <a:spcPts val="0"/>
              </a:spcAft>
              <a:buSzPts val="800"/>
              <a:buNone/>
              <a:defRPr sz="1400"/>
            </a:lvl3pPr>
            <a:lvl4pPr lvl="3" algn="l">
              <a:lnSpc>
                <a:spcPct val="100000"/>
              </a:lnSpc>
              <a:spcBef>
                <a:spcPts val="0"/>
              </a:spcBef>
              <a:spcAft>
                <a:spcPts val="0"/>
              </a:spcAft>
              <a:buSzPts val="800"/>
              <a:buNone/>
              <a:defRPr sz="1400"/>
            </a:lvl4pPr>
            <a:lvl5pPr lvl="4" algn="l">
              <a:lnSpc>
                <a:spcPct val="100000"/>
              </a:lnSpc>
              <a:spcBef>
                <a:spcPts val="0"/>
              </a:spcBef>
              <a:spcAft>
                <a:spcPts val="0"/>
              </a:spcAft>
              <a:buSzPts val="800"/>
              <a:buNone/>
              <a:defRPr sz="1400"/>
            </a:lvl5pPr>
            <a:lvl6pPr lvl="5" algn="l">
              <a:lnSpc>
                <a:spcPct val="100000"/>
              </a:lnSpc>
              <a:spcBef>
                <a:spcPts val="0"/>
              </a:spcBef>
              <a:spcAft>
                <a:spcPts val="0"/>
              </a:spcAft>
              <a:buSzPts val="800"/>
              <a:buNone/>
              <a:defRPr sz="1400"/>
            </a:lvl6pPr>
            <a:lvl7pPr lvl="6" algn="l">
              <a:lnSpc>
                <a:spcPct val="100000"/>
              </a:lnSpc>
              <a:spcBef>
                <a:spcPts val="0"/>
              </a:spcBef>
              <a:spcAft>
                <a:spcPts val="0"/>
              </a:spcAft>
              <a:buSzPts val="800"/>
              <a:buNone/>
              <a:defRPr sz="1400"/>
            </a:lvl7pPr>
            <a:lvl8pPr lvl="7" algn="l">
              <a:lnSpc>
                <a:spcPct val="100000"/>
              </a:lnSpc>
              <a:spcBef>
                <a:spcPts val="0"/>
              </a:spcBef>
              <a:spcAft>
                <a:spcPts val="0"/>
              </a:spcAft>
              <a:buSzPts val="800"/>
              <a:buNone/>
              <a:defRPr sz="1400"/>
            </a:lvl8pPr>
            <a:lvl9pPr lvl="8" algn="l">
              <a:lnSpc>
                <a:spcPct val="100000"/>
              </a:lnSpc>
              <a:spcBef>
                <a:spcPts val="0"/>
              </a:spcBef>
              <a:spcAft>
                <a:spcPts val="0"/>
              </a:spcAft>
              <a:buSzPts val="800"/>
              <a:buNone/>
              <a:defRPr sz="14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7 Content A - Basic 3">
  <p:cSld name="1_7 Content A - Basic 3">
    <p:spTree>
      <p:nvGrpSpPr>
        <p:cNvPr id="1" name="Shape 276"/>
        <p:cNvGrpSpPr/>
        <p:nvPr/>
      </p:nvGrpSpPr>
      <p:grpSpPr>
        <a:xfrm>
          <a:off x="0" y="0"/>
          <a:ext cx="0" cy="0"/>
          <a:chOff x="0" y="0"/>
          <a:chExt cx="0" cy="0"/>
        </a:xfrm>
      </p:grpSpPr>
      <p:sp>
        <p:nvSpPr>
          <p:cNvPr id="277" name="Google Shape;277;p65"/>
          <p:cNvSpPr txBox="1">
            <a:spLocks noGrp="1"/>
          </p:cNvSpPr>
          <p:nvPr>
            <p:ph type="body" idx="1"/>
          </p:nvPr>
        </p:nvSpPr>
        <p:spPr>
          <a:xfrm>
            <a:off x="571506" y="1491625"/>
            <a:ext cx="7996500" cy="3112500"/>
          </a:xfrm>
          <a:prstGeom prst="rect">
            <a:avLst/>
          </a:prstGeom>
          <a:noFill/>
          <a:ln>
            <a:noFill/>
          </a:ln>
        </p:spPr>
        <p:txBody>
          <a:bodyPr spcFirstLastPara="1" wrap="square" lIns="0" tIns="0" rIns="0" bIns="0" anchor="t" anchorCtr="0">
            <a:noAutofit/>
          </a:bodyPr>
          <a:lstStyle>
            <a:lvl1pPr marL="457200" marR="0" lvl="0" indent="-342900" algn="l">
              <a:lnSpc>
                <a:spcPct val="115000"/>
              </a:lnSpc>
              <a:spcBef>
                <a:spcPts val="800"/>
              </a:spcBef>
              <a:spcAft>
                <a:spcPts val="0"/>
              </a:spcAft>
              <a:buClr>
                <a:schemeClr val="dk2"/>
              </a:buClr>
              <a:buSzPts val="1800"/>
              <a:buFont typeface="DM Sans"/>
              <a:buChar char="•"/>
              <a:defRPr sz="1800" i="0" u="none" strike="noStrike" cap="none">
                <a:solidFill>
                  <a:schemeClr val="lt1"/>
                </a:solidFill>
                <a:latin typeface="DM Sans"/>
                <a:ea typeface="DM Sans"/>
                <a:cs typeface="DM Sans"/>
                <a:sym typeface="DM Sans"/>
              </a:defRPr>
            </a:lvl1pPr>
            <a:lvl2pPr marL="914400" marR="0" lvl="1" indent="-323850" algn="l">
              <a:lnSpc>
                <a:spcPct val="115000"/>
              </a:lnSpc>
              <a:spcBef>
                <a:spcPts val="400"/>
              </a:spcBef>
              <a:spcAft>
                <a:spcPts val="0"/>
              </a:spcAft>
              <a:buClr>
                <a:schemeClr val="accent4"/>
              </a:buClr>
              <a:buSzPts val="1500"/>
              <a:buFont typeface="DM Sans"/>
              <a:buChar char="•"/>
              <a:defRPr sz="1500" i="0" u="none" strike="noStrike" cap="none">
                <a:solidFill>
                  <a:schemeClr val="dk1"/>
                </a:solidFill>
                <a:latin typeface="DM Sans"/>
                <a:ea typeface="DM Sans"/>
                <a:cs typeface="DM Sans"/>
                <a:sym typeface="DM Sans"/>
              </a:defRPr>
            </a:lvl2pPr>
            <a:lvl3pPr marL="1371600" marR="0" lvl="2"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3pPr>
            <a:lvl4pPr marL="1828800" marR="0" lvl="3"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4pPr>
            <a:lvl5pPr marL="2286000" marR="0" lvl="4"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5pPr>
            <a:lvl6pPr marL="2743200" marR="0" lvl="5"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6pPr>
            <a:lvl7pPr marL="3200400" marR="0" lvl="6"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7pPr>
            <a:lvl8pPr marL="3657600" marR="0" lvl="7"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8pPr>
            <a:lvl9pPr marL="4114800" marR="0" lvl="8"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278" name="Google Shape;278;p65"/>
          <p:cNvSpPr txBox="1">
            <a:spLocks noGrp="1"/>
          </p:cNvSpPr>
          <p:nvPr>
            <p:ph type="sldNum" idx="12"/>
          </p:nvPr>
        </p:nvSpPr>
        <p:spPr>
          <a:xfrm>
            <a:off x="8325420" y="4854975"/>
            <a:ext cx="243300" cy="1398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10121E"/>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10121E"/>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10121E"/>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10121E"/>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10121E"/>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10121E"/>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10121E"/>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10121E"/>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10121E"/>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
        <p:nvSpPr>
          <p:cNvPr id="279" name="Google Shape;279;p65"/>
          <p:cNvSpPr txBox="1">
            <a:spLocks noGrp="1"/>
          </p:cNvSpPr>
          <p:nvPr>
            <p:ph type="title"/>
          </p:nvPr>
        </p:nvSpPr>
        <p:spPr>
          <a:xfrm>
            <a:off x="562080" y="401699"/>
            <a:ext cx="7886400" cy="43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0" name="Google Shape;280;p65"/>
          <p:cNvSpPr txBox="1">
            <a:spLocks noGrp="1"/>
          </p:cNvSpPr>
          <p:nvPr>
            <p:ph type="body" idx="2"/>
          </p:nvPr>
        </p:nvSpPr>
        <p:spPr>
          <a:xfrm>
            <a:off x="561503" y="879242"/>
            <a:ext cx="7996500" cy="4395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 Content A - Basic">
  <p:cSld name="7 Content A - Basic">
    <p:spTree>
      <p:nvGrpSpPr>
        <p:cNvPr id="1" name="Shape 281"/>
        <p:cNvGrpSpPr/>
        <p:nvPr/>
      </p:nvGrpSpPr>
      <p:grpSpPr>
        <a:xfrm>
          <a:off x="0" y="0"/>
          <a:ext cx="0" cy="0"/>
          <a:chOff x="0" y="0"/>
          <a:chExt cx="0" cy="0"/>
        </a:xfrm>
      </p:grpSpPr>
      <p:sp>
        <p:nvSpPr>
          <p:cNvPr id="282" name="Google Shape;282;p66"/>
          <p:cNvSpPr txBox="1">
            <a:spLocks noGrp="1"/>
          </p:cNvSpPr>
          <p:nvPr>
            <p:ph type="body" idx="1"/>
          </p:nvPr>
        </p:nvSpPr>
        <p:spPr>
          <a:xfrm>
            <a:off x="571512" y="1491625"/>
            <a:ext cx="7996500" cy="3112500"/>
          </a:xfrm>
          <a:prstGeom prst="rect">
            <a:avLst/>
          </a:prstGeom>
          <a:noFill/>
          <a:ln>
            <a:noFill/>
          </a:ln>
        </p:spPr>
        <p:txBody>
          <a:bodyPr spcFirstLastPara="1" wrap="square" lIns="0" tIns="0" rIns="0" bIns="0" anchor="t" anchorCtr="0">
            <a:noAutofit/>
          </a:bodyPr>
          <a:lstStyle>
            <a:lvl1pPr marL="457200" marR="0" lvl="0" indent="-342900" algn="l">
              <a:lnSpc>
                <a:spcPct val="115000"/>
              </a:lnSpc>
              <a:spcBef>
                <a:spcPts val="800"/>
              </a:spcBef>
              <a:spcAft>
                <a:spcPts val="0"/>
              </a:spcAft>
              <a:buClr>
                <a:schemeClr val="dk2"/>
              </a:buClr>
              <a:buSzPts val="1800"/>
              <a:buFont typeface="DM Sans"/>
              <a:buChar char="•"/>
              <a:defRPr sz="1800" i="0" u="none" strike="noStrike" cap="none">
                <a:solidFill>
                  <a:schemeClr val="lt1"/>
                </a:solidFill>
                <a:latin typeface="DM Sans"/>
                <a:ea typeface="DM Sans"/>
                <a:cs typeface="DM Sans"/>
                <a:sym typeface="DM Sans"/>
              </a:defRPr>
            </a:lvl1pPr>
            <a:lvl2pPr marL="914400" marR="0" lvl="1" indent="-323850" algn="l">
              <a:lnSpc>
                <a:spcPct val="115000"/>
              </a:lnSpc>
              <a:spcBef>
                <a:spcPts val="400"/>
              </a:spcBef>
              <a:spcAft>
                <a:spcPts val="0"/>
              </a:spcAft>
              <a:buClr>
                <a:schemeClr val="accent4"/>
              </a:buClr>
              <a:buSzPts val="1500"/>
              <a:buFont typeface="DM Sans"/>
              <a:buChar char="•"/>
              <a:defRPr sz="1500" i="0" u="none" strike="noStrike" cap="none">
                <a:solidFill>
                  <a:schemeClr val="dk1"/>
                </a:solidFill>
                <a:latin typeface="DM Sans"/>
                <a:ea typeface="DM Sans"/>
                <a:cs typeface="DM Sans"/>
                <a:sym typeface="DM Sans"/>
              </a:defRPr>
            </a:lvl2pPr>
            <a:lvl3pPr marL="1371600" marR="0" lvl="2"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3pPr>
            <a:lvl4pPr marL="1828800" marR="0" lvl="3"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4pPr>
            <a:lvl5pPr marL="2286000" marR="0" lvl="4"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5pPr>
            <a:lvl6pPr marL="2743200" marR="0" lvl="5"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6pPr>
            <a:lvl7pPr marL="3200400" marR="0" lvl="6"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7pPr>
            <a:lvl8pPr marL="3657600" marR="0" lvl="7"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8pPr>
            <a:lvl9pPr marL="4114800" marR="0" lvl="8"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283" name="Google Shape;283;p66"/>
          <p:cNvSpPr txBox="1">
            <a:spLocks noGrp="1"/>
          </p:cNvSpPr>
          <p:nvPr>
            <p:ph type="sldNum" idx="12"/>
          </p:nvPr>
        </p:nvSpPr>
        <p:spPr>
          <a:xfrm>
            <a:off x="8325505" y="4854975"/>
            <a:ext cx="243300" cy="1398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
        <p:nvSpPr>
          <p:cNvPr id="284" name="Google Shape;284;p66"/>
          <p:cNvSpPr txBox="1">
            <a:spLocks noGrp="1"/>
          </p:cNvSpPr>
          <p:nvPr>
            <p:ph type="title"/>
          </p:nvPr>
        </p:nvSpPr>
        <p:spPr>
          <a:xfrm>
            <a:off x="562086" y="401699"/>
            <a:ext cx="7886400" cy="43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5" name="Google Shape;285;p66"/>
          <p:cNvSpPr txBox="1">
            <a:spLocks noGrp="1"/>
          </p:cNvSpPr>
          <p:nvPr>
            <p:ph type="body" idx="2"/>
          </p:nvPr>
        </p:nvSpPr>
        <p:spPr>
          <a:xfrm>
            <a:off x="561509" y="879242"/>
            <a:ext cx="7996500" cy="4395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800"/>
              </a:spcBef>
              <a:spcAft>
                <a:spcPts val="0"/>
              </a:spcAft>
              <a:buSzPts val="1800"/>
              <a:buNone/>
              <a:defRPr b="0">
                <a:solidFill>
                  <a:schemeClr val="dk2"/>
                </a:solidFill>
                <a:latin typeface="DM Sans Medium"/>
                <a:ea typeface="DM Sans Medium"/>
                <a:cs typeface="DM Sans Medium"/>
                <a:sym typeface="DM Sans Medium"/>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7 Content A - Basic 1">
  <p:cSld name="7 Content A - Basic_1">
    <p:spTree>
      <p:nvGrpSpPr>
        <p:cNvPr id="1" name="Shape 286"/>
        <p:cNvGrpSpPr/>
        <p:nvPr/>
      </p:nvGrpSpPr>
      <p:grpSpPr>
        <a:xfrm>
          <a:off x="0" y="0"/>
          <a:ext cx="0" cy="0"/>
          <a:chOff x="0" y="0"/>
          <a:chExt cx="0" cy="0"/>
        </a:xfrm>
      </p:grpSpPr>
      <p:sp>
        <p:nvSpPr>
          <p:cNvPr id="287" name="Google Shape;287;p67"/>
          <p:cNvSpPr txBox="1">
            <a:spLocks noGrp="1"/>
          </p:cNvSpPr>
          <p:nvPr>
            <p:ph type="body" idx="1"/>
          </p:nvPr>
        </p:nvSpPr>
        <p:spPr>
          <a:xfrm>
            <a:off x="228601" y="1554950"/>
            <a:ext cx="8686800" cy="2917200"/>
          </a:xfrm>
          <a:prstGeom prst="rect">
            <a:avLst/>
          </a:prstGeom>
          <a:noFill/>
          <a:ln>
            <a:noFill/>
          </a:ln>
        </p:spPr>
        <p:txBody>
          <a:bodyPr spcFirstLastPara="1" wrap="square" lIns="0" tIns="0" rIns="0" bIns="0" anchor="t" anchorCtr="0">
            <a:noAutofit/>
          </a:bodyPr>
          <a:lstStyle>
            <a:lvl1pPr marL="457200" marR="0" lvl="0" indent="-342900" algn="l">
              <a:lnSpc>
                <a:spcPct val="115000"/>
              </a:lnSpc>
              <a:spcBef>
                <a:spcPts val="800"/>
              </a:spcBef>
              <a:spcAft>
                <a:spcPts val="0"/>
              </a:spcAft>
              <a:buClr>
                <a:schemeClr val="lt1"/>
              </a:buClr>
              <a:buSzPts val="1800"/>
              <a:buChar char="•"/>
              <a:defRPr sz="1800" i="0" u="none" strike="noStrike" cap="none"/>
            </a:lvl1pPr>
            <a:lvl2pPr marL="914400" marR="0" lvl="1" indent="-323850" algn="l">
              <a:lnSpc>
                <a:spcPct val="115000"/>
              </a:lnSpc>
              <a:spcBef>
                <a:spcPts val="400"/>
              </a:spcBef>
              <a:spcAft>
                <a:spcPts val="0"/>
              </a:spcAft>
              <a:buClr>
                <a:schemeClr val="lt1"/>
              </a:buClr>
              <a:buSzPts val="1500"/>
              <a:buChar char="•"/>
              <a:defRPr sz="1500" i="0" u="none" strike="noStrike" cap="none"/>
            </a:lvl2pPr>
            <a:lvl3pPr marL="1371600" marR="0" lvl="2" indent="-304800" algn="l">
              <a:lnSpc>
                <a:spcPct val="115000"/>
              </a:lnSpc>
              <a:spcBef>
                <a:spcPts val="400"/>
              </a:spcBef>
              <a:spcAft>
                <a:spcPts val="0"/>
              </a:spcAft>
              <a:buClr>
                <a:schemeClr val="lt1"/>
              </a:buClr>
              <a:buSzPts val="1200"/>
              <a:buChar char="•"/>
              <a:defRPr sz="1200" i="0" u="none" strike="noStrike" cap="none"/>
            </a:lvl3pPr>
            <a:lvl4pPr marL="1828800" marR="0" lvl="3" indent="-304800" algn="l">
              <a:lnSpc>
                <a:spcPct val="115000"/>
              </a:lnSpc>
              <a:spcBef>
                <a:spcPts val="400"/>
              </a:spcBef>
              <a:spcAft>
                <a:spcPts val="0"/>
              </a:spcAft>
              <a:buClr>
                <a:schemeClr val="lt1"/>
              </a:buClr>
              <a:buSzPts val="1200"/>
              <a:buChar char="•"/>
              <a:defRPr sz="1200" i="0" u="none" strike="noStrike" cap="none"/>
            </a:lvl4pPr>
            <a:lvl5pPr marL="2286000" marR="0" lvl="4" indent="-304800" algn="l">
              <a:lnSpc>
                <a:spcPct val="115000"/>
              </a:lnSpc>
              <a:spcBef>
                <a:spcPts val="400"/>
              </a:spcBef>
              <a:spcAft>
                <a:spcPts val="0"/>
              </a:spcAft>
              <a:buClr>
                <a:schemeClr val="lt1"/>
              </a:buClr>
              <a:buSzPts val="1200"/>
              <a:buChar char="•"/>
              <a:defRPr sz="1200" i="0" u="none" strike="noStrike" cap="none"/>
            </a:lvl5pPr>
            <a:lvl6pPr marL="2743200" marR="0" lvl="5" indent="-304800" algn="l">
              <a:lnSpc>
                <a:spcPct val="115000"/>
              </a:lnSpc>
              <a:spcBef>
                <a:spcPts val="400"/>
              </a:spcBef>
              <a:spcAft>
                <a:spcPts val="0"/>
              </a:spcAft>
              <a:buClr>
                <a:schemeClr val="lt1"/>
              </a:buClr>
              <a:buSzPts val="1200"/>
              <a:buChar char="•"/>
              <a:defRPr sz="1200" i="0" u="none" strike="noStrike" cap="none">
                <a:solidFill>
                  <a:schemeClr val="lt1"/>
                </a:solidFill>
              </a:defRPr>
            </a:lvl6pPr>
            <a:lvl7pPr marL="3200400" marR="0" lvl="6" indent="-304800" algn="l">
              <a:lnSpc>
                <a:spcPct val="115000"/>
              </a:lnSpc>
              <a:spcBef>
                <a:spcPts val="400"/>
              </a:spcBef>
              <a:spcAft>
                <a:spcPts val="0"/>
              </a:spcAft>
              <a:buClr>
                <a:schemeClr val="lt1"/>
              </a:buClr>
              <a:buSzPts val="1200"/>
              <a:buChar char="•"/>
              <a:defRPr sz="1200" i="0" u="none" strike="noStrike" cap="none">
                <a:solidFill>
                  <a:schemeClr val="lt1"/>
                </a:solidFill>
              </a:defRPr>
            </a:lvl7pPr>
            <a:lvl8pPr marL="3657600" marR="0" lvl="7" indent="-304800" algn="l">
              <a:lnSpc>
                <a:spcPct val="115000"/>
              </a:lnSpc>
              <a:spcBef>
                <a:spcPts val="400"/>
              </a:spcBef>
              <a:spcAft>
                <a:spcPts val="0"/>
              </a:spcAft>
              <a:buClr>
                <a:schemeClr val="lt1"/>
              </a:buClr>
              <a:buSzPts val="1200"/>
              <a:buChar char="•"/>
              <a:defRPr sz="1200" i="0" u="none" strike="noStrike" cap="none">
                <a:solidFill>
                  <a:schemeClr val="lt1"/>
                </a:solidFill>
              </a:defRPr>
            </a:lvl8pPr>
            <a:lvl9pPr marL="4114800" marR="0" lvl="8" indent="-304800" algn="l">
              <a:lnSpc>
                <a:spcPct val="115000"/>
              </a:lnSpc>
              <a:spcBef>
                <a:spcPts val="400"/>
              </a:spcBef>
              <a:spcAft>
                <a:spcPts val="0"/>
              </a:spcAft>
              <a:buClr>
                <a:schemeClr val="lt1"/>
              </a:buClr>
              <a:buSzPts val="1200"/>
              <a:buChar char="•"/>
              <a:defRPr sz="1200" i="0" u="none" strike="noStrike" cap="none">
                <a:solidFill>
                  <a:schemeClr val="lt1"/>
                </a:solidFill>
              </a:defRPr>
            </a:lvl9pPr>
          </a:lstStyle>
          <a:p>
            <a:endParaRPr/>
          </a:p>
        </p:txBody>
      </p:sp>
      <p:sp>
        <p:nvSpPr>
          <p:cNvPr id="288" name="Google Shape;288;p67"/>
          <p:cNvSpPr txBox="1">
            <a:spLocks noGrp="1"/>
          </p:cNvSpPr>
          <p:nvPr>
            <p:ph type="title"/>
          </p:nvPr>
        </p:nvSpPr>
        <p:spPr>
          <a:xfrm>
            <a:off x="228601" y="228600"/>
            <a:ext cx="8686800" cy="4617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a:endParaRPr/>
          </a:p>
        </p:txBody>
      </p:sp>
      <p:sp>
        <p:nvSpPr>
          <p:cNvPr id="289" name="Google Shape;289;p67"/>
          <p:cNvSpPr txBox="1">
            <a:spLocks noGrp="1"/>
          </p:cNvSpPr>
          <p:nvPr>
            <p:ph type="sldNum" idx="12"/>
          </p:nvPr>
        </p:nvSpPr>
        <p:spPr>
          <a:xfrm>
            <a:off x="8325505" y="4854975"/>
            <a:ext cx="243300" cy="1398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DM Mono"/>
                <a:ea typeface="DM Mono"/>
                <a:cs typeface="DM Mono"/>
                <a:sym typeface="DM Mono"/>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DM Mono"/>
                <a:ea typeface="DM Mono"/>
                <a:cs typeface="DM Mono"/>
                <a:sym typeface="DM Mono"/>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DM Mono"/>
                <a:ea typeface="DM Mono"/>
                <a:cs typeface="DM Mono"/>
                <a:sym typeface="DM Mono"/>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DM Mono"/>
                <a:ea typeface="DM Mono"/>
                <a:cs typeface="DM Mono"/>
                <a:sym typeface="DM Mono"/>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DM Mono"/>
                <a:ea typeface="DM Mono"/>
                <a:cs typeface="DM Mono"/>
                <a:sym typeface="DM Mono"/>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DM Mono"/>
                <a:ea typeface="DM Mono"/>
                <a:cs typeface="DM Mono"/>
                <a:sym typeface="DM Mono"/>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DM Mono"/>
                <a:ea typeface="DM Mono"/>
                <a:cs typeface="DM Mono"/>
                <a:sym typeface="DM Mono"/>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DM Mono"/>
                <a:ea typeface="DM Mono"/>
                <a:cs typeface="DM Mono"/>
                <a:sym typeface="DM Mono"/>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DM Mono"/>
                <a:ea typeface="DM Mono"/>
                <a:cs typeface="DM Mono"/>
                <a:sym typeface="DM Mono"/>
              </a:defRPr>
            </a:lvl9pPr>
          </a:lstStyle>
          <a:p>
            <a:pPr marL="0" lvl="0" indent="0" algn="r" rtl="0">
              <a:spcBef>
                <a:spcPts val="0"/>
              </a:spcBef>
              <a:spcAft>
                <a:spcPts val="0"/>
              </a:spcAft>
              <a:buNone/>
            </a:pPr>
            <a:fld id="{00000000-1234-1234-1234-123412341234}" type="slidenum">
              <a:rPr lang="en-US"/>
              <a:t>‹#›</a:t>
            </a:fld>
            <a:endParaRPr/>
          </a:p>
        </p:txBody>
      </p:sp>
      <p:sp>
        <p:nvSpPr>
          <p:cNvPr id="290" name="Google Shape;290;p67"/>
          <p:cNvSpPr txBox="1">
            <a:spLocks noGrp="1"/>
          </p:cNvSpPr>
          <p:nvPr>
            <p:ph type="subTitle" idx="2"/>
          </p:nvPr>
        </p:nvSpPr>
        <p:spPr>
          <a:xfrm>
            <a:off x="231325" y="798400"/>
            <a:ext cx="8684100" cy="322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 Content A - Basic 2">
  <p:cSld name="7 Content A - Basic_2">
    <p:spTree>
      <p:nvGrpSpPr>
        <p:cNvPr id="1" name="Shape 291"/>
        <p:cNvGrpSpPr/>
        <p:nvPr/>
      </p:nvGrpSpPr>
      <p:grpSpPr>
        <a:xfrm>
          <a:off x="0" y="0"/>
          <a:ext cx="0" cy="0"/>
          <a:chOff x="0" y="0"/>
          <a:chExt cx="0" cy="0"/>
        </a:xfrm>
      </p:grpSpPr>
      <p:sp>
        <p:nvSpPr>
          <p:cNvPr id="292" name="Google Shape;292;p68"/>
          <p:cNvSpPr txBox="1">
            <a:spLocks noGrp="1"/>
          </p:cNvSpPr>
          <p:nvPr>
            <p:ph type="body" idx="1"/>
          </p:nvPr>
        </p:nvSpPr>
        <p:spPr>
          <a:xfrm>
            <a:off x="228601" y="1554950"/>
            <a:ext cx="8686800" cy="2917200"/>
          </a:xfrm>
          <a:prstGeom prst="rect">
            <a:avLst/>
          </a:prstGeom>
          <a:noFill/>
          <a:ln>
            <a:noFill/>
          </a:ln>
        </p:spPr>
        <p:txBody>
          <a:bodyPr spcFirstLastPara="1" wrap="square" lIns="0" tIns="0" rIns="0" bIns="0" anchor="t" anchorCtr="0">
            <a:noAutofit/>
          </a:bodyPr>
          <a:lstStyle>
            <a:lvl1pPr marL="457200" marR="0" lvl="0" indent="-342900" algn="l">
              <a:lnSpc>
                <a:spcPct val="115000"/>
              </a:lnSpc>
              <a:spcBef>
                <a:spcPts val="800"/>
              </a:spcBef>
              <a:spcAft>
                <a:spcPts val="0"/>
              </a:spcAft>
              <a:buClr>
                <a:schemeClr val="lt1"/>
              </a:buClr>
              <a:buSzPts val="1800"/>
              <a:buFont typeface="Inter"/>
              <a:buChar char="•"/>
              <a:defRPr sz="1800" i="0" u="none" strike="noStrike" cap="none"/>
            </a:lvl1pPr>
            <a:lvl2pPr marL="914400" marR="0" lvl="1" indent="-323850" algn="l">
              <a:lnSpc>
                <a:spcPct val="115000"/>
              </a:lnSpc>
              <a:spcBef>
                <a:spcPts val="400"/>
              </a:spcBef>
              <a:spcAft>
                <a:spcPts val="0"/>
              </a:spcAft>
              <a:buClr>
                <a:schemeClr val="lt1"/>
              </a:buClr>
              <a:buSzPts val="1500"/>
              <a:buFont typeface="Inter"/>
              <a:buChar char="•"/>
              <a:defRPr sz="1500" i="0" u="none" strike="noStrike" cap="none">
                <a:latin typeface="Inter"/>
                <a:ea typeface="Inter"/>
                <a:cs typeface="Inter"/>
                <a:sym typeface="Inter"/>
              </a:defRPr>
            </a:lvl2pPr>
            <a:lvl3pPr marL="1371600" marR="0" lvl="2" indent="-304800" algn="l">
              <a:lnSpc>
                <a:spcPct val="115000"/>
              </a:lnSpc>
              <a:spcBef>
                <a:spcPts val="400"/>
              </a:spcBef>
              <a:spcAft>
                <a:spcPts val="0"/>
              </a:spcAft>
              <a:buClr>
                <a:schemeClr val="lt1"/>
              </a:buClr>
              <a:buSzPts val="1200"/>
              <a:buFont typeface="Inter"/>
              <a:buChar char="•"/>
              <a:defRPr sz="1200" i="0" u="none" strike="noStrike" cap="none">
                <a:latin typeface="Inter"/>
                <a:ea typeface="Inter"/>
                <a:cs typeface="Inter"/>
                <a:sym typeface="Inter"/>
              </a:defRPr>
            </a:lvl3pPr>
            <a:lvl4pPr marL="1828800" marR="0" lvl="3" indent="-304800" algn="l">
              <a:lnSpc>
                <a:spcPct val="115000"/>
              </a:lnSpc>
              <a:spcBef>
                <a:spcPts val="400"/>
              </a:spcBef>
              <a:spcAft>
                <a:spcPts val="0"/>
              </a:spcAft>
              <a:buClr>
                <a:schemeClr val="lt1"/>
              </a:buClr>
              <a:buSzPts val="1200"/>
              <a:buFont typeface="Inter"/>
              <a:buChar char="•"/>
              <a:defRPr sz="1200" i="0" u="none" strike="noStrike" cap="none">
                <a:latin typeface="Inter"/>
                <a:ea typeface="Inter"/>
                <a:cs typeface="Inter"/>
                <a:sym typeface="Inter"/>
              </a:defRPr>
            </a:lvl4pPr>
            <a:lvl5pPr marL="2286000" marR="0" lvl="4" indent="-304800" algn="l">
              <a:lnSpc>
                <a:spcPct val="115000"/>
              </a:lnSpc>
              <a:spcBef>
                <a:spcPts val="400"/>
              </a:spcBef>
              <a:spcAft>
                <a:spcPts val="0"/>
              </a:spcAft>
              <a:buClr>
                <a:schemeClr val="lt1"/>
              </a:buClr>
              <a:buSzPts val="1200"/>
              <a:buFont typeface="Inter"/>
              <a:buChar char="•"/>
              <a:defRPr sz="1200" i="0" u="none" strike="noStrike" cap="none">
                <a:latin typeface="Inter"/>
                <a:ea typeface="Inter"/>
                <a:cs typeface="Inter"/>
                <a:sym typeface="Inter"/>
              </a:defRPr>
            </a:lvl5pPr>
            <a:lvl6pPr marL="2743200" marR="0" lvl="5" indent="-304800" algn="l">
              <a:lnSpc>
                <a:spcPct val="115000"/>
              </a:lnSpc>
              <a:spcBef>
                <a:spcPts val="400"/>
              </a:spcBef>
              <a:spcAft>
                <a:spcPts val="0"/>
              </a:spcAft>
              <a:buClr>
                <a:schemeClr val="lt1"/>
              </a:buClr>
              <a:buSzPts val="1200"/>
              <a:buFont typeface="Inter"/>
              <a:buChar char="•"/>
              <a:defRPr sz="1200" i="0" u="none" strike="noStrike" cap="none">
                <a:solidFill>
                  <a:schemeClr val="lt1"/>
                </a:solidFill>
                <a:latin typeface="Inter"/>
                <a:ea typeface="Inter"/>
                <a:cs typeface="Inter"/>
                <a:sym typeface="Inter"/>
              </a:defRPr>
            </a:lvl6pPr>
            <a:lvl7pPr marL="3200400" marR="0" lvl="6" indent="-304800" algn="l">
              <a:lnSpc>
                <a:spcPct val="115000"/>
              </a:lnSpc>
              <a:spcBef>
                <a:spcPts val="400"/>
              </a:spcBef>
              <a:spcAft>
                <a:spcPts val="0"/>
              </a:spcAft>
              <a:buClr>
                <a:schemeClr val="lt1"/>
              </a:buClr>
              <a:buSzPts val="1200"/>
              <a:buFont typeface="Inter"/>
              <a:buChar char="•"/>
              <a:defRPr sz="1200" i="0" u="none" strike="noStrike" cap="none">
                <a:solidFill>
                  <a:schemeClr val="lt1"/>
                </a:solidFill>
                <a:latin typeface="Inter"/>
                <a:ea typeface="Inter"/>
                <a:cs typeface="Inter"/>
                <a:sym typeface="Inter"/>
              </a:defRPr>
            </a:lvl7pPr>
            <a:lvl8pPr marL="3657600" marR="0" lvl="7" indent="-304800" algn="l">
              <a:lnSpc>
                <a:spcPct val="115000"/>
              </a:lnSpc>
              <a:spcBef>
                <a:spcPts val="400"/>
              </a:spcBef>
              <a:spcAft>
                <a:spcPts val="0"/>
              </a:spcAft>
              <a:buClr>
                <a:schemeClr val="lt1"/>
              </a:buClr>
              <a:buSzPts val="1200"/>
              <a:buFont typeface="Inter"/>
              <a:buChar char="•"/>
              <a:defRPr sz="1200" i="0" u="none" strike="noStrike" cap="none">
                <a:solidFill>
                  <a:schemeClr val="lt1"/>
                </a:solidFill>
                <a:latin typeface="Inter"/>
                <a:ea typeface="Inter"/>
                <a:cs typeface="Inter"/>
                <a:sym typeface="Inter"/>
              </a:defRPr>
            </a:lvl8pPr>
            <a:lvl9pPr marL="4114800" marR="0" lvl="8" indent="-304800" algn="l">
              <a:lnSpc>
                <a:spcPct val="115000"/>
              </a:lnSpc>
              <a:spcBef>
                <a:spcPts val="400"/>
              </a:spcBef>
              <a:spcAft>
                <a:spcPts val="0"/>
              </a:spcAft>
              <a:buClr>
                <a:schemeClr val="lt1"/>
              </a:buClr>
              <a:buSzPts val="1200"/>
              <a:buFont typeface="Inter"/>
              <a:buChar char="•"/>
              <a:defRPr sz="1200" i="0" u="none" strike="noStrike" cap="none">
                <a:solidFill>
                  <a:schemeClr val="lt1"/>
                </a:solidFill>
                <a:latin typeface="Inter"/>
                <a:ea typeface="Inter"/>
                <a:cs typeface="Inter"/>
                <a:sym typeface="Inter"/>
              </a:defRPr>
            </a:lvl9pPr>
          </a:lstStyle>
          <a:p>
            <a:endParaRPr/>
          </a:p>
        </p:txBody>
      </p:sp>
      <p:sp>
        <p:nvSpPr>
          <p:cNvPr id="293" name="Google Shape;293;p68"/>
          <p:cNvSpPr txBox="1">
            <a:spLocks noGrp="1"/>
          </p:cNvSpPr>
          <p:nvPr>
            <p:ph type="title"/>
          </p:nvPr>
        </p:nvSpPr>
        <p:spPr>
          <a:xfrm>
            <a:off x="228601" y="228600"/>
            <a:ext cx="8686800" cy="4617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100"/>
              <a:buFont typeface="DM Mono"/>
              <a:buNone/>
              <a:defRPr/>
            </a:lvl1pPr>
            <a:lvl2pPr lvl="1" algn="l">
              <a:lnSpc>
                <a:spcPct val="100000"/>
              </a:lnSpc>
              <a:spcBef>
                <a:spcPts val="0"/>
              </a:spcBef>
              <a:spcAft>
                <a:spcPts val="0"/>
              </a:spcAft>
              <a:buSzPts val="1100"/>
              <a:buFont typeface="DM Mono"/>
              <a:buNone/>
              <a:defRPr>
                <a:latin typeface="DM Mono"/>
                <a:ea typeface="DM Mono"/>
                <a:cs typeface="DM Mono"/>
                <a:sym typeface="DM Mono"/>
              </a:defRPr>
            </a:lvl2pPr>
            <a:lvl3pPr lvl="2" algn="l">
              <a:lnSpc>
                <a:spcPct val="100000"/>
              </a:lnSpc>
              <a:spcBef>
                <a:spcPts val="0"/>
              </a:spcBef>
              <a:spcAft>
                <a:spcPts val="0"/>
              </a:spcAft>
              <a:buSzPts val="1100"/>
              <a:buFont typeface="DM Mono"/>
              <a:buNone/>
              <a:defRPr>
                <a:latin typeface="DM Mono"/>
                <a:ea typeface="DM Mono"/>
                <a:cs typeface="DM Mono"/>
                <a:sym typeface="DM Mono"/>
              </a:defRPr>
            </a:lvl3pPr>
            <a:lvl4pPr lvl="3" algn="l">
              <a:lnSpc>
                <a:spcPct val="100000"/>
              </a:lnSpc>
              <a:spcBef>
                <a:spcPts val="0"/>
              </a:spcBef>
              <a:spcAft>
                <a:spcPts val="0"/>
              </a:spcAft>
              <a:buSzPts val="1100"/>
              <a:buFont typeface="DM Mono"/>
              <a:buNone/>
              <a:defRPr>
                <a:latin typeface="DM Mono"/>
                <a:ea typeface="DM Mono"/>
                <a:cs typeface="DM Mono"/>
                <a:sym typeface="DM Mono"/>
              </a:defRPr>
            </a:lvl4pPr>
            <a:lvl5pPr lvl="4" algn="l">
              <a:lnSpc>
                <a:spcPct val="100000"/>
              </a:lnSpc>
              <a:spcBef>
                <a:spcPts val="0"/>
              </a:spcBef>
              <a:spcAft>
                <a:spcPts val="0"/>
              </a:spcAft>
              <a:buSzPts val="1100"/>
              <a:buFont typeface="DM Mono"/>
              <a:buNone/>
              <a:defRPr>
                <a:latin typeface="DM Mono"/>
                <a:ea typeface="DM Mono"/>
                <a:cs typeface="DM Mono"/>
                <a:sym typeface="DM Mono"/>
              </a:defRPr>
            </a:lvl5pPr>
            <a:lvl6pPr lvl="5" algn="l">
              <a:lnSpc>
                <a:spcPct val="100000"/>
              </a:lnSpc>
              <a:spcBef>
                <a:spcPts val="0"/>
              </a:spcBef>
              <a:spcAft>
                <a:spcPts val="0"/>
              </a:spcAft>
              <a:buSzPts val="1100"/>
              <a:buFont typeface="DM Mono"/>
              <a:buNone/>
              <a:defRPr>
                <a:latin typeface="DM Mono"/>
                <a:ea typeface="DM Mono"/>
                <a:cs typeface="DM Mono"/>
                <a:sym typeface="DM Mono"/>
              </a:defRPr>
            </a:lvl6pPr>
            <a:lvl7pPr lvl="6" algn="l">
              <a:lnSpc>
                <a:spcPct val="100000"/>
              </a:lnSpc>
              <a:spcBef>
                <a:spcPts val="0"/>
              </a:spcBef>
              <a:spcAft>
                <a:spcPts val="0"/>
              </a:spcAft>
              <a:buSzPts val="1100"/>
              <a:buFont typeface="DM Mono"/>
              <a:buNone/>
              <a:defRPr>
                <a:latin typeface="DM Mono"/>
                <a:ea typeface="DM Mono"/>
                <a:cs typeface="DM Mono"/>
                <a:sym typeface="DM Mono"/>
              </a:defRPr>
            </a:lvl7pPr>
            <a:lvl8pPr lvl="7" algn="l">
              <a:lnSpc>
                <a:spcPct val="100000"/>
              </a:lnSpc>
              <a:spcBef>
                <a:spcPts val="0"/>
              </a:spcBef>
              <a:spcAft>
                <a:spcPts val="0"/>
              </a:spcAft>
              <a:buSzPts val="1100"/>
              <a:buFont typeface="DM Mono"/>
              <a:buNone/>
              <a:defRPr>
                <a:latin typeface="DM Mono"/>
                <a:ea typeface="DM Mono"/>
                <a:cs typeface="DM Mono"/>
                <a:sym typeface="DM Mono"/>
              </a:defRPr>
            </a:lvl8pPr>
            <a:lvl9pPr lvl="8" algn="l">
              <a:lnSpc>
                <a:spcPct val="100000"/>
              </a:lnSpc>
              <a:spcBef>
                <a:spcPts val="0"/>
              </a:spcBef>
              <a:spcAft>
                <a:spcPts val="0"/>
              </a:spcAft>
              <a:buSzPts val="1100"/>
              <a:buFont typeface="DM Mono"/>
              <a:buNone/>
              <a:defRPr>
                <a:latin typeface="DM Mono"/>
                <a:ea typeface="DM Mono"/>
                <a:cs typeface="DM Mono"/>
                <a:sym typeface="DM Mono"/>
              </a:defRPr>
            </a:lvl9pPr>
          </a:lstStyle>
          <a:p>
            <a:endParaRPr/>
          </a:p>
        </p:txBody>
      </p:sp>
      <p:sp>
        <p:nvSpPr>
          <p:cNvPr id="294" name="Google Shape;294;p68"/>
          <p:cNvSpPr txBox="1">
            <a:spLocks noGrp="1"/>
          </p:cNvSpPr>
          <p:nvPr>
            <p:ph type="sldNum" idx="12"/>
          </p:nvPr>
        </p:nvSpPr>
        <p:spPr>
          <a:xfrm>
            <a:off x="8325505" y="4854975"/>
            <a:ext cx="243300" cy="1398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95" name="Google Shape;295;p68"/>
          <p:cNvSpPr txBox="1">
            <a:spLocks noGrp="1"/>
          </p:cNvSpPr>
          <p:nvPr>
            <p:ph type="subTitle" idx="2"/>
          </p:nvPr>
        </p:nvSpPr>
        <p:spPr>
          <a:xfrm>
            <a:off x="231325" y="798400"/>
            <a:ext cx="8684100" cy="322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accent1"/>
              </a:buClr>
              <a:buSzPts val="1800"/>
              <a:buNone/>
              <a:defRPr b="1">
                <a:solidFill>
                  <a:schemeClr val="accen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7 Content A - Basic 4">
  <p:cSld name="OBJECT_1">
    <p:bg>
      <p:bgPr>
        <a:solidFill>
          <a:schemeClr val="lt1"/>
        </a:solidFill>
        <a:effectLst/>
      </p:bgPr>
    </p:bg>
    <p:spTree>
      <p:nvGrpSpPr>
        <p:cNvPr id="1" name="Shape 296"/>
        <p:cNvGrpSpPr/>
        <p:nvPr/>
      </p:nvGrpSpPr>
      <p:grpSpPr>
        <a:xfrm>
          <a:off x="0" y="0"/>
          <a:ext cx="0" cy="0"/>
          <a:chOff x="0" y="0"/>
          <a:chExt cx="0" cy="0"/>
        </a:xfrm>
      </p:grpSpPr>
      <p:sp>
        <p:nvSpPr>
          <p:cNvPr id="297" name="Google Shape;297;p69"/>
          <p:cNvSpPr txBox="1">
            <a:spLocks noGrp="1"/>
          </p:cNvSpPr>
          <p:nvPr>
            <p:ph type="title"/>
          </p:nvPr>
        </p:nvSpPr>
        <p:spPr>
          <a:xfrm>
            <a:off x="562080" y="401698"/>
            <a:ext cx="7996500" cy="4377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3000"/>
              <a:buFont typeface="DM Sans Medium"/>
              <a:buNone/>
              <a:defRPr sz="3000"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298" name="Google Shape;298;p69"/>
          <p:cNvSpPr txBox="1">
            <a:spLocks noGrp="1"/>
          </p:cNvSpPr>
          <p:nvPr>
            <p:ph type="subTitle" idx="1"/>
          </p:nvPr>
        </p:nvSpPr>
        <p:spPr>
          <a:xfrm>
            <a:off x="573756" y="881026"/>
            <a:ext cx="7996500" cy="437700"/>
          </a:xfrm>
          <a:prstGeom prst="rect">
            <a:avLst/>
          </a:prstGeom>
          <a:noFill/>
          <a:ln>
            <a:noFill/>
          </a:ln>
        </p:spPr>
        <p:txBody>
          <a:bodyPr spcFirstLastPara="1" wrap="square" lIns="0" tIns="0" rIns="0" bIns="0" anchor="t" anchorCtr="0">
            <a:noAutofit/>
          </a:bodyPr>
          <a:lstStyle>
            <a:lvl1pPr lv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90000"/>
              </a:lnSpc>
              <a:spcBef>
                <a:spcPts val="400"/>
              </a:spcBef>
              <a:spcAft>
                <a:spcPts val="0"/>
              </a:spcAft>
              <a:buSzPts val="1500"/>
              <a:buNone/>
              <a:defRPr/>
            </a:lvl2pPr>
            <a:lvl3pPr lvl="2" algn="l">
              <a:lnSpc>
                <a:spcPct val="90000"/>
              </a:lnSpc>
              <a:spcBef>
                <a:spcPts val="400"/>
              </a:spcBef>
              <a:spcAft>
                <a:spcPts val="0"/>
              </a:spcAft>
              <a:buSzPts val="1200"/>
              <a:buNone/>
              <a:defRPr/>
            </a:lvl3pPr>
            <a:lvl4pPr lvl="3" algn="l">
              <a:lnSpc>
                <a:spcPct val="90000"/>
              </a:lnSpc>
              <a:spcBef>
                <a:spcPts val="400"/>
              </a:spcBef>
              <a:spcAft>
                <a:spcPts val="0"/>
              </a:spcAft>
              <a:buSzPts val="1200"/>
              <a:buNone/>
              <a:defRPr/>
            </a:lvl4pPr>
            <a:lvl5pPr lvl="4" algn="l">
              <a:lnSpc>
                <a:spcPct val="90000"/>
              </a:lnSpc>
              <a:spcBef>
                <a:spcPts val="400"/>
              </a:spcBef>
              <a:spcAft>
                <a:spcPts val="0"/>
              </a:spcAft>
              <a:buSzPts val="1200"/>
              <a:buNone/>
              <a:defRPr/>
            </a:lvl5pPr>
            <a:lvl6pPr lvl="5" algn="l">
              <a:lnSpc>
                <a:spcPct val="90000"/>
              </a:lnSpc>
              <a:spcBef>
                <a:spcPts val="400"/>
              </a:spcBef>
              <a:spcAft>
                <a:spcPts val="0"/>
              </a:spcAft>
              <a:buSzPts val="1200"/>
              <a:buNone/>
              <a:defRPr/>
            </a:lvl6pPr>
            <a:lvl7pPr lvl="6" algn="l">
              <a:lnSpc>
                <a:spcPct val="90000"/>
              </a:lnSpc>
              <a:spcBef>
                <a:spcPts val="400"/>
              </a:spcBef>
              <a:spcAft>
                <a:spcPts val="0"/>
              </a:spcAft>
              <a:buSzPts val="1200"/>
              <a:buNone/>
              <a:defRPr/>
            </a:lvl7pPr>
            <a:lvl8pPr lvl="7" algn="l">
              <a:lnSpc>
                <a:spcPct val="90000"/>
              </a:lnSpc>
              <a:spcBef>
                <a:spcPts val="400"/>
              </a:spcBef>
              <a:spcAft>
                <a:spcPts val="0"/>
              </a:spcAft>
              <a:buSzPts val="1200"/>
              <a:buNone/>
              <a:defRPr/>
            </a:lvl8pPr>
            <a:lvl9pPr lvl="8" algn="l">
              <a:lnSpc>
                <a:spcPct val="90000"/>
              </a:lnSpc>
              <a:spcBef>
                <a:spcPts val="400"/>
              </a:spcBef>
              <a:spcAft>
                <a:spcPts val="0"/>
              </a:spcAft>
              <a:buSzPts val="1200"/>
              <a:buNone/>
              <a:defRPr/>
            </a:lvl9pPr>
          </a:lstStyle>
          <a:p>
            <a:endParaRPr/>
          </a:p>
        </p:txBody>
      </p:sp>
      <p:sp>
        <p:nvSpPr>
          <p:cNvPr id="299" name="Google Shape;299;p69"/>
          <p:cNvSpPr txBox="1">
            <a:spLocks noGrp="1"/>
          </p:cNvSpPr>
          <p:nvPr>
            <p:ph type="body" idx="2"/>
          </p:nvPr>
        </p:nvSpPr>
        <p:spPr>
          <a:xfrm>
            <a:off x="571506" y="1491625"/>
            <a:ext cx="7996500" cy="3112500"/>
          </a:xfrm>
          <a:prstGeom prst="rect">
            <a:avLst/>
          </a:prstGeom>
          <a:noFill/>
          <a:ln>
            <a:noFill/>
          </a:ln>
        </p:spPr>
        <p:txBody>
          <a:bodyPr spcFirstLastPara="1" wrap="square" lIns="0" tIns="0" rIns="0" bIns="0" anchor="t" anchorCtr="0">
            <a:noAutofit/>
          </a:bodyPr>
          <a:lstStyle>
            <a:lvl1pPr marL="457200" marR="0" lvl="0" indent="-342900" algn="l">
              <a:lnSpc>
                <a:spcPct val="115000"/>
              </a:lnSpc>
              <a:spcBef>
                <a:spcPts val="800"/>
              </a:spcBef>
              <a:spcAft>
                <a:spcPts val="0"/>
              </a:spcAft>
              <a:buClr>
                <a:schemeClr val="accent1"/>
              </a:buClr>
              <a:buSzPts val="1800"/>
              <a:buFont typeface="DM Sans"/>
              <a:buChar char="•"/>
              <a:defRPr sz="1800" i="0" u="none" strike="noStrike" cap="none">
                <a:solidFill>
                  <a:schemeClr val="dk1"/>
                </a:solidFill>
                <a:latin typeface="DM Sans"/>
                <a:ea typeface="DM Sans"/>
                <a:cs typeface="DM Sans"/>
                <a:sym typeface="DM Sans"/>
              </a:defRPr>
            </a:lvl1pPr>
            <a:lvl2pPr marL="914400" marR="0" lvl="1" indent="-323850" algn="l">
              <a:lnSpc>
                <a:spcPct val="115000"/>
              </a:lnSpc>
              <a:spcBef>
                <a:spcPts val="400"/>
              </a:spcBef>
              <a:spcAft>
                <a:spcPts val="0"/>
              </a:spcAft>
              <a:buClr>
                <a:schemeClr val="accent4"/>
              </a:buClr>
              <a:buSzPts val="1500"/>
              <a:buFont typeface="DM Sans"/>
              <a:buChar char="•"/>
              <a:defRPr sz="1500" i="0" u="none" strike="noStrike" cap="none">
                <a:solidFill>
                  <a:schemeClr val="dk1"/>
                </a:solidFill>
                <a:latin typeface="DM Sans"/>
                <a:ea typeface="DM Sans"/>
                <a:cs typeface="DM Sans"/>
                <a:sym typeface="DM Sans"/>
              </a:defRPr>
            </a:lvl2pPr>
            <a:lvl3pPr marL="1371600" marR="0" lvl="2"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3pPr>
            <a:lvl4pPr marL="1828800" marR="0" lvl="3"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4pPr>
            <a:lvl5pPr marL="2286000" marR="0" lvl="4"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5pPr>
            <a:lvl6pPr marL="2743200" marR="0" lvl="5"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6pPr>
            <a:lvl7pPr marL="3200400" marR="0" lvl="6"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7pPr>
            <a:lvl8pPr marL="3657600" marR="0" lvl="7"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8pPr>
            <a:lvl9pPr marL="4114800" marR="0" lvl="8" indent="-304800" algn="l">
              <a:lnSpc>
                <a:spcPct val="115000"/>
              </a:lnSpc>
              <a:spcBef>
                <a:spcPts val="4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300" name="Google Shape;300;p69"/>
          <p:cNvSpPr txBox="1">
            <a:spLocks noGrp="1"/>
          </p:cNvSpPr>
          <p:nvPr>
            <p:ph type="sldNum" idx="12"/>
          </p:nvPr>
        </p:nvSpPr>
        <p:spPr>
          <a:xfrm>
            <a:off x="8325420" y="4854975"/>
            <a:ext cx="243300" cy="1398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
        <p:nvSpPr>
          <p:cNvPr id="301" name="Google Shape;301;p69"/>
          <p:cNvSpPr txBox="1"/>
          <p:nvPr/>
        </p:nvSpPr>
        <p:spPr>
          <a:xfrm>
            <a:off x="4620888" y="4771125"/>
            <a:ext cx="3187800" cy="3078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rgbClr val="618794"/>
                </a:solidFill>
                <a:latin typeface="DM Sans"/>
                <a:ea typeface="DM Sans"/>
                <a:cs typeface="DM Sans"/>
                <a:sym typeface="DM Sans"/>
              </a:rPr>
              <a:t>Confidential and Proprietary</a:t>
            </a:r>
            <a:endParaRPr sz="800" b="0" i="0" u="none" strike="noStrike" cap="none">
              <a:solidFill>
                <a:srgbClr val="618794"/>
              </a:solidFill>
              <a:latin typeface="DM Sans"/>
              <a:ea typeface="DM Sans"/>
              <a:cs typeface="DM Sans"/>
              <a:sym typeface="DM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7 Content A - Basic">
  <p:cSld name="OBJECT_1_4">
    <p:bg>
      <p:bgPr>
        <a:solidFill>
          <a:schemeClr val="lt1"/>
        </a:solidFill>
        <a:effectLst/>
      </p:bgPr>
    </p:bg>
    <p:spTree>
      <p:nvGrpSpPr>
        <p:cNvPr id="1" name="Shape 31"/>
        <p:cNvGrpSpPr/>
        <p:nvPr/>
      </p:nvGrpSpPr>
      <p:grpSpPr>
        <a:xfrm>
          <a:off x="0" y="0"/>
          <a:ext cx="0" cy="0"/>
          <a:chOff x="0" y="0"/>
          <a:chExt cx="0" cy="0"/>
        </a:xfrm>
      </p:grpSpPr>
      <p:sp>
        <p:nvSpPr>
          <p:cNvPr id="32" name="Google Shape;32;p26"/>
          <p:cNvSpPr txBox="1">
            <a:spLocks noGrp="1"/>
          </p:cNvSpPr>
          <p:nvPr>
            <p:ph type="title"/>
          </p:nvPr>
        </p:nvSpPr>
        <p:spPr>
          <a:xfrm>
            <a:off x="562074" y="401698"/>
            <a:ext cx="7996500" cy="437700"/>
          </a:xfrm>
          <a:prstGeom prst="rect">
            <a:avLst/>
          </a:prstGeom>
          <a:noFill/>
          <a:ln>
            <a:noFill/>
          </a:ln>
        </p:spPr>
        <p:txBody>
          <a:bodyPr spcFirstLastPara="1" wrap="square" lIns="0" tIns="0" rIns="0" bIns="0" anchor="ctr" anchorCtr="0">
            <a:noAutofit/>
          </a:bodyPr>
          <a:lstStyle>
            <a:lvl1pPr marR="0" lvl="0" algn="l">
              <a:lnSpc>
                <a:spcPct val="90000"/>
              </a:lnSpc>
              <a:spcBef>
                <a:spcPts val="0"/>
              </a:spcBef>
              <a:spcAft>
                <a:spcPts val="0"/>
              </a:spcAft>
              <a:buClr>
                <a:schemeClr val="dk1"/>
              </a:buClr>
              <a:buSzPts val="3000"/>
              <a:buFont typeface="DM Sans Medium"/>
              <a:buNone/>
              <a:defRPr sz="3000" i="0" u="none" strike="noStrike" cap="non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33" name="Google Shape;33;p26"/>
          <p:cNvSpPr txBox="1">
            <a:spLocks noGrp="1"/>
          </p:cNvSpPr>
          <p:nvPr>
            <p:ph type="subTitle" idx="1"/>
          </p:nvPr>
        </p:nvSpPr>
        <p:spPr>
          <a:xfrm>
            <a:off x="573750" y="881027"/>
            <a:ext cx="7996500" cy="437700"/>
          </a:xfrm>
          <a:prstGeom prst="rect">
            <a:avLst/>
          </a:prstGeom>
          <a:noFill/>
          <a:ln>
            <a:noFill/>
          </a:ln>
        </p:spPr>
        <p:txBody>
          <a:bodyPr spcFirstLastPara="1" wrap="square" lIns="91425" tIns="91425" rIns="91425" bIns="91425" anchor="t" anchorCtr="0">
            <a:normAutofit/>
          </a:bodyPr>
          <a:lstStyle>
            <a:lvl1pPr lvl="0" algn="l">
              <a:lnSpc>
                <a:spcPct val="115000"/>
              </a:lnSpc>
              <a:spcBef>
                <a:spcPts val="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
        <p:nvSpPr>
          <p:cNvPr id="34" name="Google Shape;34;p26"/>
          <p:cNvSpPr txBox="1">
            <a:spLocks noGrp="1"/>
          </p:cNvSpPr>
          <p:nvPr>
            <p:ph type="body" idx="2"/>
          </p:nvPr>
        </p:nvSpPr>
        <p:spPr>
          <a:xfrm>
            <a:off x="571500" y="1491625"/>
            <a:ext cx="7996500" cy="3112500"/>
          </a:xfrm>
          <a:prstGeom prst="rect">
            <a:avLst/>
          </a:prstGeom>
          <a:noFill/>
          <a:ln>
            <a:noFill/>
          </a:ln>
        </p:spPr>
        <p:txBody>
          <a:bodyPr spcFirstLastPara="1" wrap="square" lIns="0" tIns="0" rIns="0" bIns="0" anchor="t" anchorCtr="0">
            <a:noAutofit/>
          </a:bodyPr>
          <a:lstStyle>
            <a:lvl1pPr marL="457200" marR="0" lvl="0" indent="-342900" algn="l">
              <a:lnSpc>
                <a:spcPct val="115000"/>
              </a:lnSpc>
              <a:spcBef>
                <a:spcPts val="800"/>
              </a:spcBef>
              <a:spcAft>
                <a:spcPts val="0"/>
              </a:spcAft>
              <a:buClr>
                <a:schemeClr val="accent1"/>
              </a:buClr>
              <a:buSzPts val="1800"/>
              <a:buFont typeface="DM Sans"/>
              <a:buChar char="•"/>
              <a:defRPr sz="1800" i="0" u="none" strike="noStrike" cap="none">
                <a:solidFill>
                  <a:schemeClr val="dk1"/>
                </a:solidFill>
                <a:latin typeface="DM Sans"/>
                <a:ea typeface="DM Sans"/>
                <a:cs typeface="DM Sans"/>
                <a:sym typeface="DM Sans"/>
              </a:defRPr>
            </a:lvl1pPr>
            <a:lvl2pPr marL="914400" marR="0" lvl="1" indent="-323850" algn="l">
              <a:lnSpc>
                <a:spcPct val="115000"/>
              </a:lnSpc>
              <a:spcBef>
                <a:spcPts val="1200"/>
              </a:spcBef>
              <a:spcAft>
                <a:spcPts val="0"/>
              </a:spcAft>
              <a:buClr>
                <a:schemeClr val="accent4"/>
              </a:buClr>
              <a:buSzPts val="1500"/>
              <a:buFont typeface="DM Sans"/>
              <a:buChar char="•"/>
              <a:defRPr sz="1500" i="0" u="none" strike="noStrike" cap="none">
                <a:solidFill>
                  <a:schemeClr val="dk1"/>
                </a:solidFill>
                <a:latin typeface="DM Sans"/>
                <a:ea typeface="DM Sans"/>
                <a:cs typeface="DM Sans"/>
                <a:sym typeface="DM Sans"/>
              </a:defRPr>
            </a:lvl2pPr>
            <a:lvl3pPr marL="1371600" marR="0" lvl="2"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3pPr>
            <a:lvl4pPr marL="1828800" marR="0" lvl="3"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4pPr>
            <a:lvl5pPr marL="2286000" marR="0" lvl="4"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5pPr>
            <a:lvl6pPr marL="2743200" marR="0" lvl="5"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6pPr>
            <a:lvl7pPr marL="3200400" marR="0" lvl="6"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7pPr>
            <a:lvl8pPr marL="3657600" marR="0" lvl="7" indent="-304800" algn="l">
              <a:lnSpc>
                <a:spcPct val="115000"/>
              </a:lnSpc>
              <a:spcBef>
                <a:spcPts val="12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8pPr>
            <a:lvl9pPr marL="4114800" marR="0" lvl="8" indent="-304800" algn="l">
              <a:lnSpc>
                <a:spcPct val="115000"/>
              </a:lnSpc>
              <a:spcBef>
                <a:spcPts val="1200"/>
              </a:spcBef>
              <a:spcAft>
                <a:spcPts val="1200"/>
              </a:spcAft>
              <a:buClr>
                <a:schemeClr val="dk1"/>
              </a:buClr>
              <a:buSzPts val="12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35" name="Google Shape;35;p26"/>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6"/>
        <p:cNvGrpSpPr/>
        <p:nvPr/>
      </p:nvGrpSpPr>
      <p:grpSpPr>
        <a:xfrm>
          <a:off x="0" y="0"/>
          <a:ext cx="0" cy="0"/>
          <a:chOff x="0" y="0"/>
          <a:chExt cx="0" cy="0"/>
        </a:xfrm>
      </p:grpSpPr>
      <p:sp>
        <p:nvSpPr>
          <p:cNvPr id="37" name="Google Shape;37;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8" name="Google Shape;38;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2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2" name="Google Shape;42;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5" name="Google Shape;45;p2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6" name="Google Shape;46;p2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7" name="Google Shape;4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0" name="Google Shape;50;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image" Target="../media/image1.png"/><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7"/>
        <p:cNvGrpSpPr/>
        <p:nvPr/>
      </p:nvGrpSpPr>
      <p:grpSpPr>
        <a:xfrm>
          <a:off x="0" y="0"/>
          <a:ext cx="0" cy="0"/>
          <a:chOff x="0" y="0"/>
          <a:chExt cx="0" cy="0"/>
        </a:xfrm>
      </p:grpSpPr>
      <p:sp>
        <p:nvSpPr>
          <p:cNvPr id="78" name="Google Shape;78;p24"/>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lt1"/>
              </a:buClr>
              <a:buSzPts val="3000"/>
              <a:buFont typeface="DM Sans Medium"/>
              <a:buNone/>
              <a:defRPr sz="3000" b="0" i="0" u="none" strike="noStrike" cap="none">
                <a:solidFill>
                  <a:schemeClr val="lt1"/>
                </a:solidFill>
                <a:latin typeface="DM Sans Medium"/>
                <a:ea typeface="DM Sans Medium"/>
                <a:cs typeface="DM Sans Medium"/>
                <a:sym typeface="DM Sans Medium"/>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4"/>
          <p:cNvSpPr txBox="1">
            <a:spLocks noGrp="1"/>
          </p:cNvSpPr>
          <p:nvPr>
            <p:ph type="body" idx="1"/>
          </p:nvPr>
        </p:nvSpPr>
        <p:spPr>
          <a:xfrm>
            <a:off x="548640" y="1019555"/>
            <a:ext cx="8044500" cy="3613200"/>
          </a:xfrm>
          <a:prstGeom prst="rect">
            <a:avLst/>
          </a:prstGeom>
          <a:noFill/>
          <a:ln>
            <a:noFill/>
          </a:ln>
        </p:spPr>
        <p:txBody>
          <a:bodyPr spcFirstLastPara="1" wrap="square" lIns="0" tIns="0" rIns="0" bIns="0" anchor="t" anchorCtr="0">
            <a:normAutofit/>
          </a:bodyPr>
          <a:lstStyle>
            <a:lvl1pPr marL="457200" marR="0" lvl="0" indent="-342900" algn="l" rtl="0">
              <a:lnSpc>
                <a:spcPct val="90000"/>
              </a:lnSpc>
              <a:spcBef>
                <a:spcPts val="800"/>
              </a:spcBef>
              <a:spcAft>
                <a:spcPts val="0"/>
              </a:spcAft>
              <a:buClr>
                <a:schemeClr val="dk2"/>
              </a:buClr>
              <a:buSzPts val="1800"/>
              <a:buFont typeface="Arial"/>
              <a:buChar char="•"/>
              <a:defRPr sz="1800" b="0" i="0" u="none" strike="noStrike" cap="none">
                <a:solidFill>
                  <a:schemeClr val="lt1"/>
                </a:solidFill>
                <a:latin typeface="DM Sans"/>
                <a:ea typeface="DM Sans"/>
                <a:cs typeface="DM Sans"/>
                <a:sym typeface="DM Sans"/>
              </a:defRPr>
            </a:lvl1pPr>
            <a:lvl2pPr marL="914400" marR="0" lvl="1" indent="-323850" algn="l" rtl="0">
              <a:lnSpc>
                <a:spcPct val="90000"/>
              </a:lnSpc>
              <a:spcBef>
                <a:spcPts val="400"/>
              </a:spcBef>
              <a:spcAft>
                <a:spcPts val="0"/>
              </a:spcAft>
              <a:buClr>
                <a:schemeClr val="lt2"/>
              </a:buClr>
              <a:buSzPts val="1500"/>
              <a:buFont typeface="Arial"/>
              <a:buChar char="•"/>
              <a:defRPr sz="1500" b="0" i="0" u="none" strike="noStrike" cap="none">
                <a:solidFill>
                  <a:schemeClr val="lt1"/>
                </a:solidFill>
                <a:latin typeface="DM Sans"/>
                <a:ea typeface="DM Sans"/>
                <a:cs typeface="DM Sans"/>
                <a:sym typeface="DM Sans"/>
              </a:defRPr>
            </a:lvl2pPr>
            <a:lvl3pPr marL="1371600" marR="0" lvl="2" indent="-317500" algn="l" rtl="0">
              <a:lnSpc>
                <a:spcPct val="90000"/>
              </a:lnSpc>
              <a:spcBef>
                <a:spcPts val="400"/>
              </a:spcBef>
              <a:spcAft>
                <a:spcPts val="0"/>
              </a:spcAft>
              <a:buClr>
                <a:schemeClr val="lt2"/>
              </a:buClr>
              <a:buSzPts val="1400"/>
              <a:buFont typeface="Arial"/>
              <a:buChar char="•"/>
              <a:defRPr sz="1400" b="0" i="0" u="none" strike="noStrike" cap="none">
                <a:solidFill>
                  <a:schemeClr val="lt1"/>
                </a:solidFill>
                <a:latin typeface="DM Sans"/>
                <a:ea typeface="DM Sans"/>
                <a:cs typeface="DM Sans"/>
                <a:sym typeface="DM Sans"/>
              </a:defRPr>
            </a:lvl3pPr>
            <a:lvl4pPr marL="1828800" marR="0" lvl="3" indent="-304800" algn="l" rtl="0">
              <a:lnSpc>
                <a:spcPct val="90000"/>
              </a:lnSpc>
              <a:spcBef>
                <a:spcPts val="400"/>
              </a:spcBef>
              <a:spcAft>
                <a:spcPts val="0"/>
              </a:spcAft>
              <a:buClr>
                <a:schemeClr val="lt2"/>
              </a:buClr>
              <a:buSzPts val="1200"/>
              <a:buFont typeface="Arial"/>
              <a:buChar char="•"/>
              <a:defRPr sz="1200" b="0" i="0" u="none" strike="noStrike" cap="none">
                <a:solidFill>
                  <a:schemeClr val="lt1"/>
                </a:solidFill>
                <a:latin typeface="DM Sans"/>
                <a:ea typeface="DM Sans"/>
                <a:cs typeface="DM Sans"/>
                <a:sym typeface="DM Sans"/>
              </a:defRPr>
            </a:lvl4pPr>
            <a:lvl5pPr marL="2286000" marR="0" lvl="4" indent="-304800" algn="l" rtl="0">
              <a:lnSpc>
                <a:spcPct val="90000"/>
              </a:lnSpc>
              <a:spcBef>
                <a:spcPts val="400"/>
              </a:spcBef>
              <a:spcAft>
                <a:spcPts val="0"/>
              </a:spcAft>
              <a:buClr>
                <a:schemeClr val="lt2"/>
              </a:buClr>
              <a:buSzPts val="1200"/>
              <a:buFont typeface="Arial"/>
              <a:buChar char="•"/>
              <a:defRPr sz="1200" b="0" i="0" u="none" strike="noStrike" cap="none">
                <a:solidFill>
                  <a:schemeClr val="lt1"/>
                </a:solidFill>
                <a:latin typeface="DM Sans"/>
                <a:ea typeface="DM Sans"/>
                <a:cs typeface="DM Sans"/>
                <a:sym typeface="DM Sans"/>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DM Sans"/>
                <a:ea typeface="DM Sans"/>
                <a:cs typeface="DM Sans"/>
                <a:sym typeface="DM Sans"/>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DM Sans"/>
                <a:ea typeface="DM Sans"/>
                <a:cs typeface="DM Sans"/>
                <a:sym typeface="DM Sans"/>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DM Sans"/>
                <a:ea typeface="DM Sans"/>
                <a:cs typeface="DM Sans"/>
                <a:sym typeface="DM Sans"/>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DM Sans"/>
                <a:ea typeface="DM Sans"/>
                <a:cs typeface="DM Sans"/>
                <a:sym typeface="DM Sans"/>
              </a:defRPr>
            </a:lvl9pPr>
          </a:lstStyle>
          <a:p>
            <a:endParaRPr/>
          </a:p>
        </p:txBody>
      </p:sp>
      <p:pic>
        <p:nvPicPr>
          <p:cNvPr id="80" name="Google Shape;80;p24"/>
          <p:cNvPicPr preferRelativeResize="0"/>
          <p:nvPr/>
        </p:nvPicPr>
        <p:blipFill rotWithShape="1">
          <a:blip r:embed="rId35">
            <a:alphaModFix/>
          </a:blip>
          <a:srcRect/>
          <a:stretch/>
        </p:blipFill>
        <p:spPr>
          <a:xfrm>
            <a:off x="8375272" y="4852097"/>
            <a:ext cx="140042" cy="140005"/>
          </a:xfrm>
          <a:prstGeom prst="rect">
            <a:avLst/>
          </a:prstGeom>
          <a:noFill/>
          <a:ln>
            <a:noFill/>
          </a:ln>
        </p:spPr>
      </p:pic>
      <p:sp>
        <p:nvSpPr>
          <p:cNvPr id="81" name="Google Shape;81;p24"/>
          <p:cNvSpPr txBox="1">
            <a:spLocks noGrp="1"/>
          </p:cNvSpPr>
          <p:nvPr>
            <p:ph type="sldNum" idx="12"/>
          </p:nvPr>
        </p:nvSpPr>
        <p:spPr>
          <a:xfrm>
            <a:off x="8556788" y="4852126"/>
            <a:ext cx="548700" cy="139800"/>
          </a:xfrm>
          <a:prstGeom prst="rect">
            <a:avLst/>
          </a:prstGeom>
          <a:noFill/>
          <a:ln>
            <a:noFill/>
          </a:ln>
        </p:spPr>
        <p:txBody>
          <a:bodyPr spcFirstLastPara="1" wrap="square" lIns="0" tIns="0" rIns="0" bIns="0" anchor="t" anchorCtr="0">
            <a:noAutofit/>
          </a:bodyPr>
          <a:lstStyle>
            <a:lvl1pPr marL="0" marR="0" lvl="0" indent="0" algn="l"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1pPr>
            <a:lvl2pPr marL="0" marR="0" lvl="1" indent="0" algn="l"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2pPr>
            <a:lvl3pPr marL="0" marR="0" lvl="2" indent="0" algn="l"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3pPr>
            <a:lvl4pPr marL="0" marR="0" lvl="3" indent="0" algn="l"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4pPr>
            <a:lvl5pPr marL="0" marR="0" lvl="4" indent="0" algn="l"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5pPr>
            <a:lvl6pPr marL="0" marR="0" lvl="5" indent="0" algn="l"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6pPr>
            <a:lvl7pPr marL="0" marR="0" lvl="6" indent="0" algn="l"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7pPr>
            <a:lvl8pPr marL="0" marR="0" lvl="7" indent="0" algn="l"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8pPr>
            <a:lvl9pPr marL="0" marR="0" lvl="8" indent="0" algn="l" rtl="0">
              <a:lnSpc>
                <a:spcPct val="100000"/>
              </a:lnSpc>
              <a:spcBef>
                <a:spcPts val="0"/>
              </a:spcBef>
              <a:spcAft>
                <a:spcPts val="0"/>
              </a:spcAft>
              <a:buClr>
                <a:srgbClr val="000000"/>
              </a:buClr>
              <a:buSzPts val="1000"/>
              <a:buFont typeface="Arial"/>
              <a:buNone/>
              <a:defRPr sz="1000" b="0" i="0" u="none" strike="noStrike" cap="none">
                <a:solidFill>
                  <a:schemeClr val="accent5"/>
                </a:solidFill>
                <a:latin typeface="DM Sans"/>
                <a:ea typeface="DM Sans"/>
                <a:cs typeface="DM Sans"/>
                <a:sym typeface="DM Sans"/>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usha-rao-10126210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gif"/><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rmAutofit fontScale="25000" lnSpcReduction="20000"/>
          </a:bodyPr>
          <a:lstStyle/>
          <a:p>
            <a:pPr marL="0" lvl="0" indent="0" algn="r" rtl="0">
              <a:lnSpc>
                <a:spcPct val="100000"/>
              </a:lnSpc>
              <a:spcBef>
                <a:spcPts val="0"/>
              </a:spcBef>
              <a:spcAft>
                <a:spcPts val="0"/>
              </a:spcAft>
              <a:buSzPct val="100000"/>
              <a:buNone/>
            </a:pPr>
            <a:fld id="{00000000-1234-1234-1234-123412341234}" type="slidenum">
              <a:rPr lang="en-US"/>
              <a:t>1</a:t>
            </a:fld>
            <a:endParaRPr/>
          </a:p>
        </p:txBody>
      </p:sp>
      <p:sp>
        <p:nvSpPr>
          <p:cNvPr id="307" name="Google Shape;307;p1"/>
          <p:cNvSpPr txBox="1">
            <a:spLocks noGrp="1"/>
          </p:cNvSpPr>
          <p:nvPr>
            <p:ph type="title"/>
          </p:nvPr>
        </p:nvSpPr>
        <p:spPr>
          <a:xfrm>
            <a:off x="562075" y="401725"/>
            <a:ext cx="6660300" cy="4284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4800"/>
              <a:buNone/>
            </a:pPr>
            <a:r>
              <a:rPr lang="en-US"/>
              <a:t>Intro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1"/>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rmAutofit fontScale="25000" lnSpcReduction="20000"/>
          </a:bodyPr>
          <a:lstStyle/>
          <a:p>
            <a:pPr marL="0" lvl="0" indent="0" algn="r" rtl="0">
              <a:lnSpc>
                <a:spcPct val="100000"/>
              </a:lnSpc>
              <a:spcBef>
                <a:spcPts val="0"/>
              </a:spcBef>
              <a:spcAft>
                <a:spcPts val="0"/>
              </a:spcAft>
              <a:buSzPct val="100000"/>
              <a:buNone/>
            </a:pPr>
            <a:fld id="{00000000-1234-1234-1234-123412341234}" type="slidenum">
              <a:rPr lang="en-US"/>
              <a:t>10</a:t>
            </a:fld>
            <a:endParaRPr/>
          </a:p>
        </p:txBody>
      </p:sp>
      <p:sp>
        <p:nvSpPr>
          <p:cNvPr id="451" name="Google Shape;451;p11"/>
          <p:cNvSpPr txBox="1">
            <a:spLocks noGrp="1"/>
          </p:cNvSpPr>
          <p:nvPr>
            <p:ph type="title"/>
          </p:nvPr>
        </p:nvSpPr>
        <p:spPr>
          <a:xfrm>
            <a:off x="562075" y="401725"/>
            <a:ext cx="6660300" cy="4284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4800"/>
              <a:buNone/>
            </a:pPr>
            <a:r>
              <a:rPr lang="en-US"/>
              <a:t>Demo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12"/>
          <p:cNvSpPr txBox="1">
            <a:spLocks noGrp="1"/>
          </p:cNvSpPr>
          <p:nvPr>
            <p:ph type="title"/>
          </p:nvPr>
        </p:nvSpPr>
        <p:spPr>
          <a:xfrm>
            <a:off x="551189" y="94825"/>
            <a:ext cx="8166600" cy="636693"/>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US"/>
              <a:t>Demo: Tell-Show-Tell</a:t>
            </a:r>
            <a:endParaRPr i="1"/>
          </a:p>
        </p:txBody>
      </p:sp>
      <p:sp>
        <p:nvSpPr>
          <p:cNvPr id="457" name="Google Shape;457;p12"/>
          <p:cNvSpPr txBox="1"/>
          <p:nvPr/>
        </p:nvSpPr>
        <p:spPr>
          <a:xfrm>
            <a:off x="320896" y="934720"/>
            <a:ext cx="7824300" cy="400981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S3 → UC</a:t>
            </a:r>
            <a:r>
              <a:rPr lang="en-US" sz="1200" b="0" i="0" u="none" strike="noStrike" cap="none">
                <a:solidFill>
                  <a:srgbClr val="000000"/>
                </a:solidFill>
                <a:latin typeface="Arial"/>
                <a:ea typeface="Arial"/>
                <a:cs typeface="Arial"/>
                <a:sym typeface="Arial"/>
              </a:rPr>
              <a:t>: “Data lands once in S3 → Delta under </a:t>
            </a:r>
            <a:r>
              <a:rPr lang="en-US" sz="1200" b="1" i="0" u="none" strike="noStrike" cap="none">
                <a:solidFill>
                  <a:srgbClr val="000000"/>
                </a:solidFill>
                <a:latin typeface="Arial"/>
                <a:ea typeface="Arial"/>
                <a:cs typeface="Arial"/>
                <a:sym typeface="Arial"/>
              </a:rPr>
              <a:t>Unity Catalog</a:t>
            </a:r>
            <a:r>
              <a:rPr lang="en-US" sz="12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Delta proof</a:t>
            </a:r>
            <a:r>
              <a:rPr lang="en-US" sz="1200" b="0" i="0" u="none" strike="noStrike" cap="none">
                <a:solidFill>
                  <a:srgbClr val="000000"/>
                </a:solidFill>
                <a:latin typeface="Arial"/>
                <a:ea typeface="Arial"/>
                <a:cs typeface="Arial"/>
                <a:sym typeface="Arial"/>
              </a:rPr>
              <a:t>: open transactions_silver → </a:t>
            </a:r>
            <a:r>
              <a:rPr lang="en-US" sz="1200" b="1" i="0" u="none" strike="noStrike" cap="none">
                <a:solidFill>
                  <a:srgbClr val="000000"/>
                </a:solidFill>
                <a:latin typeface="Arial"/>
                <a:ea typeface="Arial"/>
                <a:cs typeface="Arial"/>
                <a:sym typeface="Arial"/>
              </a:rPr>
              <a:t>History</a:t>
            </a:r>
            <a:r>
              <a:rPr lang="en-US" sz="1200" b="0" i="0" u="none" strike="noStrike" cap="none">
                <a:solidFill>
                  <a:srgbClr val="000000"/>
                </a:solidFill>
                <a:latin typeface="Arial"/>
                <a:ea typeface="Arial"/>
                <a:cs typeface="Arial"/>
                <a:sym typeface="Arial"/>
              </a:rPr>
              <a:t> and </a:t>
            </a:r>
            <a:r>
              <a:rPr lang="en-US" sz="1200" b="1" i="0" u="none" strike="noStrike" cap="none">
                <a:solidFill>
                  <a:srgbClr val="000000"/>
                </a:solidFill>
                <a:latin typeface="Arial"/>
                <a:ea typeface="Arial"/>
                <a:cs typeface="Arial"/>
                <a:sym typeface="Arial"/>
              </a:rPr>
              <a:t>VERSION AS OF</a:t>
            </a:r>
            <a:r>
              <a:rPr lang="en-US" sz="1200" b="0" i="0" u="none" strike="noStrike" cap="none">
                <a:solidFill>
                  <a:srgbClr val="000000"/>
                </a:solidFill>
                <a:latin typeface="Arial"/>
                <a:ea typeface="Arial"/>
                <a:cs typeface="Arial"/>
                <a:sym typeface="Arial"/>
              </a:rPr>
              <a:t> query.</a:t>
            </a:r>
            <a:br>
              <a:rPr lang="en-US" sz="1200" b="0" i="0" u="none" strike="noStrike" cap="none">
                <a:solidFill>
                  <a:srgbClr val="000000"/>
                </a:solidFill>
                <a:latin typeface="Arial"/>
                <a:ea typeface="Arial"/>
                <a:cs typeface="Arial"/>
                <a:sym typeface="Arial"/>
              </a:rPr>
            </a:b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Dashboard</a:t>
            </a:r>
            <a:r>
              <a:rPr lang="en-US" sz="1200" b="0" i="0" u="none" strike="noStrike" cap="none">
                <a:solidFill>
                  <a:srgbClr val="000000"/>
                </a:solidFill>
                <a:latin typeface="Arial"/>
                <a:ea typeface="Arial"/>
                <a:cs typeface="Arial"/>
                <a:sym typeface="Arial"/>
              </a:rPr>
              <a:t>:</a:t>
            </a:r>
            <a:endParaRPr/>
          </a:p>
          <a:p>
            <a:pPr marL="0" marR="0" lvl="1"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Fraud bubbles (time × score, size=amount)</a:t>
            </a:r>
            <a:endParaRPr/>
          </a:p>
          <a:p>
            <a:pPr marL="0" marR="0" lvl="1"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Credit heatmap (bureau band × delinq → avg PD)</a:t>
            </a:r>
            <a:endParaRPr/>
          </a:p>
          <a:p>
            <a:pPr marL="0" marR="0" lvl="1"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Segments bar (customers by segment)</a:t>
            </a:r>
            <a:br>
              <a:rPr lang="en-US" sz="1200" b="0" i="0" u="none" strike="noStrike" cap="none">
                <a:solidFill>
                  <a:srgbClr val="000000"/>
                </a:solidFill>
                <a:latin typeface="Arial"/>
                <a:ea typeface="Arial"/>
                <a:cs typeface="Arial"/>
                <a:sym typeface="Arial"/>
              </a:rPr>
            </a:b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Governance</a:t>
            </a:r>
            <a:r>
              <a:rPr lang="en-US" sz="1200" b="0" i="0" u="none" strike="noStrike" cap="none">
                <a:solidFill>
                  <a:srgbClr val="000000"/>
                </a:solidFill>
                <a:latin typeface="Arial"/>
                <a:ea typeface="Arial"/>
                <a:cs typeface="Arial"/>
                <a:sym typeface="Arial"/>
              </a:rPr>
              <a:t>: open </a:t>
            </a:r>
            <a:r>
              <a:rPr lang="en-US" sz="1200" b="1" i="0" u="none" strike="noStrike" cap="none">
                <a:solidFill>
                  <a:srgbClr val="000000"/>
                </a:solidFill>
                <a:latin typeface="Arial"/>
                <a:ea typeface="Arial"/>
                <a:cs typeface="Arial"/>
                <a:sym typeface="Arial"/>
              </a:rPr>
              <a:t>Lineage</a:t>
            </a:r>
            <a:r>
              <a:rPr lang="en-US" sz="1200" b="0" i="0" u="none" strike="noStrike" cap="none">
                <a:solidFill>
                  <a:srgbClr val="000000"/>
                </a:solidFill>
                <a:latin typeface="Arial"/>
                <a:ea typeface="Arial"/>
                <a:cs typeface="Arial"/>
                <a:sym typeface="Arial"/>
              </a:rPr>
              <a:t>, show </a:t>
            </a:r>
            <a:r>
              <a:rPr lang="en-US" sz="1200" b="1" i="0" u="none" strike="noStrike" cap="none">
                <a:solidFill>
                  <a:srgbClr val="000000"/>
                </a:solidFill>
                <a:latin typeface="Arial"/>
                <a:ea typeface="Arial"/>
                <a:cs typeface="Arial"/>
                <a:sym typeface="Arial"/>
              </a:rPr>
              <a:t>masked</a:t>
            </a:r>
            <a:r>
              <a:rPr lang="en-US" sz="1200" b="0" i="0" u="none" strike="noStrike" cap="none">
                <a:solidFill>
                  <a:srgbClr val="000000"/>
                </a:solidFill>
                <a:latin typeface="Arial"/>
                <a:ea typeface="Arial"/>
                <a:cs typeface="Arial"/>
                <a:sym typeface="Arial"/>
              </a:rPr>
              <a:t> columns + </a:t>
            </a:r>
            <a:r>
              <a:rPr lang="en-US" sz="1200" b="1" i="0" u="none" strike="noStrike" cap="none">
                <a:solidFill>
                  <a:srgbClr val="000000"/>
                </a:solidFill>
                <a:latin typeface="Arial"/>
                <a:ea typeface="Arial"/>
                <a:cs typeface="Arial"/>
                <a:sym typeface="Arial"/>
              </a:rPr>
              <a:t>tags</a:t>
            </a:r>
            <a:r>
              <a:rPr lang="en-US" sz="12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Jobs</a:t>
            </a:r>
            <a:r>
              <a:rPr lang="en-US" sz="1200" b="0" i="0" u="none" strike="noStrike" cap="none">
                <a:solidFill>
                  <a:srgbClr val="000000"/>
                </a:solidFill>
                <a:latin typeface="Arial"/>
                <a:ea typeface="Arial"/>
                <a:cs typeface="Arial"/>
                <a:sym typeface="Arial"/>
              </a:rPr>
              <a:t>: show </a:t>
            </a:r>
            <a:r>
              <a:rPr lang="en-US" sz="1200" b="1" i="0" u="none" strike="noStrike" cap="none">
                <a:solidFill>
                  <a:srgbClr val="000000"/>
                </a:solidFill>
                <a:latin typeface="Arial"/>
                <a:ea typeface="Arial"/>
                <a:cs typeface="Arial"/>
                <a:sym typeface="Arial"/>
              </a:rPr>
              <a:t>Bronze→Silver→Gold→Governance</a:t>
            </a:r>
            <a:r>
              <a:rPr lang="en-US" sz="1200" b="0" i="0" u="none" strike="noStrike" cap="none">
                <a:solidFill>
                  <a:srgbClr val="000000"/>
                </a:solidFill>
                <a:latin typeface="Arial"/>
                <a:ea typeface="Arial"/>
                <a:cs typeface="Arial"/>
                <a:sym typeface="Arial"/>
              </a:rPr>
              <a:t> scheduled on </a:t>
            </a:r>
            <a:r>
              <a:rPr lang="en-US" sz="1200" b="1" i="0" u="none" strike="noStrike" cap="none">
                <a:solidFill>
                  <a:srgbClr val="000000"/>
                </a:solidFill>
                <a:latin typeface="Arial"/>
                <a:ea typeface="Arial"/>
                <a:cs typeface="Arial"/>
                <a:sym typeface="Arial"/>
              </a:rPr>
              <a:t>Serverless</a:t>
            </a:r>
            <a:r>
              <a:rPr lang="en-US" sz="12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Open formats</a:t>
            </a:r>
            <a:r>
              <a:rPr lang="en-US" sz="1200" b="0" i="0" u="none" strike="noStrike" cap="none">
                <a:solidFill>
                  <a:srgbClr val="000000"/>
                </a:solidFill>
                <a:latin typeface="Arial"/>
                <a:ea typeface="Arial"/>
                <a:cs typeface="Arial"/>
                <a:sym typeface="Arial"/>
              </a:rPr>
              <a:t>: show </a:t>
            </a:r>
            <a:r>
              <a:rPr lang="en-US" sz="1200" b="1" i="0" u="none" strike="noStrike" cap="none">
                <a:solidFill>
                  <a:srgbClr val="000000"/>
                </a:solidFill>
                <a:latin typeface="Arial"/>
                <a:ea typeface="Arial"/>
                <a:cs typeface="Arial"/>
                <a:sym typeface="Arial"/>
              </a:rPr>
              <a:t>Parquet</a:t>
            </a:r>
            <a:r>
              <a:rPr lang="en-US" sz="1200" b="0" i="0" u="none" strike="noStrike" cap="none">
                <a:solidFill>
                  <a:srgbClr val="000000"/>
                </a:solidFill>
                <a:latin typeface="Arial"/>
                <a:ea typeface="Arial"/>
                <a:cs typeface="Arial"/>
                <a:sym typeface="Arial"/>
              </a:rPr>
              <a:t> folder in S3 + query external table.</a:t>
            </a:r>
            <a:br>
              <a:rPr lang="en-US" sz="1200" b="0" i="0" u="none" strike="noStrike" cap="none">
                <a:solidFill>
                  <a:srgbClr val="000000"/>
                </a:solidFill>
                <a:latin typeface="Arial"/>
                <a:ea typeface="Arial"/>
                <a:cs typeface="Arial"/>
                <a:sym typeface="Arial"/>
              </a:rPr>
            </a:b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1" i="0" u="none" strike="noStrike" cap="none">
                <a:solidFill>
                  <a:srgbClr val="000000"/>
                </a:solidFill>
                <a:latin typeface="Arial"/>
                <a:ea typeface="Arial"/>
                <a:cs typeface="Arial"/>
                <a:sym typeface="Arial"/>
              </a:rPr>
              <a:t>Close</a:t>
            </a:r>
            <a:r>
              <a:rPr lang="en-US" sz="1200" b="0" i="0" u="none" strike="noStrike" cap="none">
                <a:solidFill>
                  <a:srgbClr val="000000"/>
                </a:solidFill>
                <a:latin typeface="Arial"/>
                <a:ea typeface="Arial"/>
                <a:cs typeface="Arial"/>
                <a:sym typeface="Arial"/>
              </a:rPr>
              <a:t>: “Same tables power ETL + ML + BI. Streaming-ready. Less copy &amp; cost, Open formats. Governed.”</a:t>
            </a:r>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“On the Databricks Lakehouse we landed data once in S3 and ran </a:t>
            </a:r>
            <a:r>
              <a:rPr lang="en-US" sz="1200" b="1" i="0" u="none" strike="noStrike" cap="none">
                <a:solidFill>
                  <a:srgbClr val="000000"/>
                </a:solidFill>
                <a:latin typeface="Arial"/>
                <a:ea typeface="Arial"/>
                <a:cs typeface="Arial"/>
                <a:sym typeface="Arial"/>
              </a:rPr>
              <a:t>ETL, analytics, and ML</a:t>
            </a:r>
            <a:r>
              <a:rPr lang="en-US" sz="1200" b="0" i="0" u="none" strike="noStrike" cap="none">
                <a:solidFill>
                  <a:srgbClr val="000000"/>
                </a:solidFill>
                <a:latin typeface="Arial"/>
                <a:ea typeface="Arial"/>
                <a:cs typeface="Arial"/>
                <a:sym typeface="Arial"/>
              </a:rPr>
              <a:t> on the </a:t>
            </a:r>
            <a:r>
              <a:rPr lang="en-US" sz="1200" b="1" i="0" u="none" strike="noStrike" cap="none">
                <a:solidFill>
                  <a:srgbClr val="000000"/>
                </a:solidFill>
                <a:latin typeface="Arial"/>
                <a:ea typeface="Arial"/>
                <a:cs typeface="Arial"/>
                <a:sym typeface="Arial"/>
              </a:rPr>
              <a:t>same Delta tables</a:t>
            </a:r>
            <a:r>
              <a:rPr lang="en-US" sz="1200" b="0" i="0" u="none" strike="noStrike" cap="none">
                <a:solidFill>
                  <a:srgbClr val="000000"/>
                </a:solidFill>
                <a:latin typeface="Arial"/>
                <a:ea typeface="Arial"/>
                <a:cs typeface="Arial"/>
                <a:sym typeface="Arial"/>
              </a:rPr>
              <a:t>, fully governed by </a:t>
            </a:r>
            <a:r>
              <a:rPr lang="en-US" sz="1200" b="1" i="0" u="none" strike="noStrike" cap="none">
                <a:solidFill>
                  <a:srgbClr val="000000"/>
                </a:solidFill>
                <a:latin typeface="Arial"/>
                <a:ea typeface="Arial"/>
                <a:cs typeface="Arial"/>
                <a:sym typeface="Arial"/>
              </a:rPr>
              <a:t>Unity Catalog</a:t>
            </a:r>
            <a:r>
              <a:rPr lang="en-US" sz="1200" b="0" i="0" u="none" strike="noStrike" cap="none">
                <a:solidFill>
                  <a:srgbClr val="000000"/>
                </a:solidFill>
                <a:latin typeface="Arial"/>
                <a:ea typeface="Arial"/>
                <a:cs typeface="Arial"/>
                <a:sym typeface="Arial"/>
              </a:rPr>
              <a:t>. We delivered three fintech outcomes—</a:t>
            </a:r>
            <a:r>
              <a:rPr lang="en-US" sz="1200" b="1" i="0" u="none" strike="noStrike" cap="none">
                <a:solidFill>
                  <a:srgbClr val="000000"/>
                </a:solidFill>
                <a:latin typeface="Arial"/>
                <a:ea typeface="Arial"/>
                <a:cs typeface="Arial"/>
                <a:sym typeface="Arial"/>
              </a:rPr>
              <a:t>real-time fraud triage, credit risk scoring, and customer segmentation</a:t>
            </a:r>
            <a:r>
              <a:rPr lang="en-US" sz="1200" b="0" i="0" u="none" strike="noStrike" cap="none">
                <a:solidFill>
                  <a:srgbClr val="000000"/>
                </a:solidFill>
                <a:latin typeface="Arial"/>
                <a:ea typeface="Arial"/>
                <a:cs typeface="Arial"/>
                <a:sym typeface="Arial"/>
              </a:rPr>
              <a:t>—orchestrated with </a:t>
            </a:r>
            <a:r>
              <a:rPr lang="en-US" sz="1200" b="1" i="0" u="none" strike="noStrike" cap="none">
                <a:solidFill>
                  <a:srgbClr val="000000"/>
                </a:solidFill>
                <a:latin typeface="Arial"/>
                <a:ea typeface="Arial"/>
                <a:cs typeface="Arial"/>
                <a:sym typeface="Arial"/>
              </a:rPr>
              <a:t>serverless Jobs</a:t>
            </a:r>
            <a:r>
              <a:rPr lang="en-US" sz="1200" b="0" i="0" u="none" strike="noStrike" cap="none">
                <a:solidFill>
                  <a:srgbClr val="000000"/>
                </a:solidFill>
                <a:latin typeface="Arial"/>
                <a:ea typeface="Arial"/>
                <a:cs typeface="Arial"/>
                <a:sym typeface="Arial"/>
              </a:rPr>
              <a:t> and visualized in </a:t>
            </a:r>
            <a:r>
              <a:rPr lang="en-US" sz="1200" b="1" i="0" u="none" strike="noStrike" cap="none">
                <a:solidFill>
                  <a:srgbClr val="000000"/>
                </a:solidFill>
                <a:latin typeface="Arial"/>
                <a:ea typeface="Arial"/>
                <a:cs typeface="Arial"/>
                <a:sym typeface="Arial"/>
              </a:rPr>
              <a:t>Lakeview</a:t>
            </a:r>
            <a:r>
              <a:rPr lang="en-US" sz="1200" b="0" i="0" u="none" strike="noStrike" cap="none">
                <a:solidFill>
                  <a:srgbClr val="000000"/>
                </a:solidFill>
                <a:latin typeface="Arial"/>
                <a:ea typeface="Arial"/>
                <a:cs typeface="Arial"/>
                <a:sym typeface="Arial"/>
              </a:rPr>
              <a:t>. The platform gives us </a:t>
            </a:r>
            <a:r>
              <a:rPr lang="en-US" sz="1200" b="1" i="0" u="none" strike="noStrike" cap="none">
                <a:solidFill>
                  <a:srgbClr val="000000"/>
                </a:solidFill>
                <a:latin typeface="Arial"/>
                <a:ea typeface="Arial"/>
                <a:cs typeface="Arial"/>
                <a:sym typeface="Arial"/>
              </a:rPr>
              <a:t>speed, lower cost, stronger governance, and no lock-in</a:t>
            </a:r>
            <a:r>
              <a:rPr lang="en-US" sz="1200" b="0" i="0" u="none" strike="noStrike" cap="none">
                <a:solidFill>
                  <a:srgbClr val="000000"/>
                </a:solidFill>
                <a:latin typeface="Arial"/>
                <a:ea typeface="Arial"/>
                <a:cs typeface="Arial"/>
                <a:sym typeface="Arial"/>
              </a:rPr>
              <a:t> (we even exported </a:t>
            </a:r>
            <a:r>
              <a:rPr lang="en-US" sz="1200" b="1" i="0" u="none" strike="noStrike" cap="none">
                <a:solidFill>
                  <a:srgbClr val="000000"/>
                </a:solidFill>
                <a:latin typeface="Arial"/>
                <a:ea typeface="Arial"/>
                <a:cs typeface="Arial"/>
                <a:sym typeface="Arial"/>
              </a:rPr>
              <a:t>open Parquet</a:t>
            </a:r>
            <a:r>
              <a:rPr lang="en-US" sz="1200" b="0" i="0" u="none" strike="noStrike" cap="none">
                <a:solidFill>
                  <a:srgbClr val="000000"/>
                </a:solidFill>
                <a:latin typeface="Arial"/>
                <a:ea typeface="Arial"/>
                <a:cs typeface="Arial"/>
                <a:sym typeface="Arial"/>
              </a:rPr>
              <a:t>), so the business gets faster decisions with less risk and simpler ops.”</a:t>
            </a:r>
            <a:br>
              <a:rPr lang="en-US" sz="1200" b="0" i="0" u="none" strike="noStrike" cap="none">
                <a:solidFill>
                  <a:srgbClr val="000000"/>
                </a:solidFill>
                <a:latin typeface="Arial"/>
                <a:ea typeface="Arial"/>
                <a:cs typeface="Arial"/>
                <a:sym typeface="Arial"/>
              </a:rPr>
            </a:br>
            <a:endParaRPr sz="12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13"/>
          <p:cNvSpPr txBox="1">
            <a:spLocks noGrp="1"/>
          </p:cNvSpPr>
          <p:nvPr>
            <p:ph type="title"/>
          </p:nvPr>
        </p:nvSpPr>
        <p:spPr>
          <a:xfrm>
            <a:off x="562075" y="232200"/>
            <a:ext cx="8166600" cy="757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US"/>
              <a:t>Recap and tie business values to Databricks solution</a:t>
            </a:r>
            <a:endParaRPr i="1"/>
          </a:p>
        </p:txBody>
      </p:sp>
      <p:sp>
        <p:nvSpPr>
          <p:cNvPr id="463" name="Google Shape;463;p13"/>
          <p:cNvSpPr txBox="1"/>
          <p:nvPr/>
        </p:nvSpPr>
        <p:spPr>
          <a:xfrm>
            <a:off x="659850" y="1083733"/>
            <a:ext cx="7824300" cy="405976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Arial"/>
                <a:ea typeface="Arial"/>
                <a:cs typeface="Arial"/>
                <a:sym typeface="Arial"/>
              </a:rPr>
              <a:t>Use-cases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Fraud detection on card/payments</a:t>
            </a:r>
            <a:endParaRPr/>
          </a:p>
          <a:p>
            <a:pPr marL="285750" marR="0" lvl="1"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Credit risk scoring for loan/CC applications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Customer segmentation (RFM: recency/frequency/monetary)</a:t>
            </a:r>
            <a:endParaRPr/>
          </a:p>
          <a:p>
            <a:pPr marL="0" marR="0" lvl="0" indent="0" algn="l" rtl="0">
              <a:lnSpc>
                <a:spcPct val="100000"/>
              </a:lnSpc>
              <a:spcBef>
                <a:spcPts val="0"/>
              </a:spcBef>
              <a:spcAft>
                <a:spcPts val="0"/>
              </a:spcAft>
              <a:buNone/>
            </a:pP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What we proved:</a:t>
            </a: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Fraud triage:</a:t>
            </a:r>
            <a:r>
              <a:rPr lang="en-US" sz="1400" b="0" i="0" u="none" strike="noStrike" cap="none">
                <a:solidFill>
                  <a:srgbClr val="000000"/>
                </a:solidFill>
                <a:latin typeface="Arial"/>
                <a:ea typeface="Arial"/>
                <a:cs typeface="Arial"/>
                <a:sym typeface="Arial"/>
              </a:rPr>
              <a:t> velocity features + rules → high-risk spikes surfaced in minutes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Credit risk:</a:t>
            </a:r>
            <a:r>
              <a:rPr lang="en-US" sz="1400" b="0" i="0" u="none" strike="noStrike" cap="none">
                <a:solidFill>
                  <a:srgbClr val="000000"/>
                </a:solidFill>
                <a:latin typeface="Arial"/>
                <a:ea typeface="Arial"/>
                <a:cs typeface="Arial"/>
                <a:sym typeface="Arial"/>
              </a:rPr>
              <a:t> PD heatmap by bureau band × delinquencies (clear risk gradients)</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Segments:</a:t>
            </a:r>
            <a:r>
              <a:rPr lang="en-US" sz="1400" b="0" i="0" u="none" strike="noStrike" cap="none">
                <a:solidFill>
                  <a:srgbClr val="000000"/>
                </a:solidFill>
                <a:latin typeface="Arial"/>
                <a:ea typeface="Arial"/>
                <a:cs typeface="Arial"/>
                <a:sym typeface="Arial"/>
              </a:rPr>
              <a:t> RFM cohorts with counts &amp; avg spend</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Governance:</a:t>
            </a:r>
            <a:r>
              <a:rPr lang="en-US" sz="1400" b="0" i="0" u="none" strike="noStrike" cap="none">
                <a:solidFill>
                  <a:srgbClr val="000000"/>
                </a:solidFill>
                <a:latin typeface="Arial"/>
                <a:ea typeface="Arial"/>
                <a:cs typeface="Arial"/>
                <a:sym typeface="Arial"/>
              </a:rPr>
              <a:t> column masking, tags, end-to-end lineage in UC</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Orchestration:</a:t>
            </a:r>
            <a:r>
              <a:rPr lang="en-US" sz="1400" b="0" i="0" u="none" strike="noStrike" cap="none">
                <a:solidFill>
                  <a:srgbClr val="000000"/>
                </a:solidFill>
                <a:latin typeface="Arial"/>
                <a:ea typeface="Arial"/>
                <a:cs typeface="Arial"/>
                <a:sym typeface="Arial"/>
              </a:rPr>
              <a:t> Job runs Bronze→Silver→Gold; scheduled, idempotent</a:t>
            </a:r>
            <a:br>
              <a:rPr lang="en-U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Openness:</a:t>
            </a:r>
            <a:r>
              <a:rPr lang="en-US" sz="1400" b="0" i="0" u="none" strike="noStrike" cap="none">
                <a:solidFill>
                  <a:srgbClr val="000000"/>
                </a:solidFill>
                <a:latin typeface="Arial"/>
                <a:ea typeface="Arial"/>
                <a:cs typeface="Arial"/>
                <a:sym typeface="Arial"/>
              </a:rPr>
              <a:t> same gold tables exported to </a:t>
            </a:r>
            <a:r>
              <a:rPr lang="en-US" sz="1400" b="1" i="0" u="none" strike="noStrike" cap="none">
                <a:solidFill>
                  <a:srgbClr val="000000"/>
                </a:solidFill>
                <a:latin typeface="Arial"/>
                <a:ea typeface="Arial"/>
                <a:cs typeface="Arial"/>
                <a:sym typeface="Arial"/>
              </a:rPr>
              <a:t>Parquet</a:t>
            </a:r>
            <a:r>
              <a:rPr lang="en-US" sz="1400" b="0" i="0" u="none" strike="noStrike" cap="none">
                <a:solidFill>
                  <a:srgbClr val="000000"/>
                </a:solidFill>
                <a:latin typeface="Arial"/>
                <a:ea typeface="Arial"/>
                <a:cs typeface="Arial"/>
                <a:sym typeface="Arial"/>
              </a:rPr>
              <a:t> on S3</a:t>
            </a:r>
            <a:endParaRPr sz="2400" b="0" i="0" u="none" strike="noStrike" cap="none">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14"/>
          <p:cNvSpPr txBox="1">
            <a:spLocks noGrp="1"/>
          </p:cNvSpPr>
          <p:nvPr>
            <p:ph type="title"/>
          </p:nvPr>
        </p:nvSpPr>
        <p:spPr>
          <a:xfrm>
            <a:off x="562075" y="232200"/>
            <a:ext cx="8166600" cy="757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US"/>
              <a:t>Next Steps</a:t>
            </a:r>
            <a:endParaRPr i="1"/>
          </a:p>
        </p:txBody>
      </p:sp>
      <p:sp>
        <p:nvSpPr>
          <p:cNvPr id="469" name="Google Shape;469;p14"/>
          <p:cNvSpPr txBox="1"/>
          <p:nvPr/>
        </p:nvSpPr>
        <p:spPr>
          <a:xfrm>
            <a:off x="661400" y="1146900"/>
            <a:ext cx="7113600" cy="294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Arial"/>
                <a:ea typeface="Arial"/>
                <a:cs typeface="Arial"/>
                <a:sym typeface="Arial"/>
              </a:rPr>
              <a:t>Recommended next steps</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Arial"/>
                <a:ea typeface="Arial"/>
                <a:cs typeface="Arial"/>
                <a:sym typeface="Arial"/>
              </a:rPr>
              <a:t>DBX SA to provide help in building PoC in customer env?</a:t>
            </a: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Arial"/>
                <a:ea typeface="Arial"/>
                <a:cs typeface="Arial"/>
                <a:sym typeface="Arial"/>
              </a:rPr>
              <a:t>Commitment on next steps</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2"/>
                </a:solidFill>
                <a:latin typeface="Arial"/>
                <a:ea typeface="Arial"/>
                <a:cs typeface="Arial"/>
                <a:sym typeface="Arial"/>
              </a:rPr>
              <a:t>Solution updates:</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Add </a:t>
            </a:r>
            <a:r>
              <a:rPr lang="en-US" sz="1400" b="1" i="0" u="none" strike="noStrike" cap="none">
                <a:solidFill>
                  <a:srgbClr val="000000"/>
                </a:solidFill>
                <a:latin typeface="Arial"/>
                <a:ea typeface="Arial"/>
                <a:cs typeface="Arial"/>
                <a:sym typeface="Arial"/>
              </a:rPr>
              <a:t>streaming</a:t>
            </a:r>
            <a:r>
              <a:rPr lang="en-US" sz="1400" b="0" i="0" u="none" strike="noStrike" cap="none">
                <a:solidFill>
                  <a:srgbClr val="000000"/>
                </a:solidFill>
                <a:latin typeface="Arial"/>
                <a:ea typeface="Arial"/>
                <a:cs typeface="Arial"/>
                <a:sym typeface="Arial"/>
              </a:rPr>
              <a:t> for fraud</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train a proper </a:t>
            </a:r>
            <a:r>
              <a:rPr lang="en-US" sz="1400" b="1" i="0" u="none" strike="noStrike" cap="none">
                <a:solidFill>
                  <a:srgbClr val="000000"/>
                </a:solidFill>
                <a:latin typeface="Arial"/>
                <a:ea typeface="Arial"/>
                <a:cs typeface="Arial"/>
                <a:sym typeface="Arial"/>
              </a:rPr>
              <a:t>credit model</a:t>
            </a:r>
            <a:r>
              <a:rPr lang="en-US" sz="1400" b="0" i="0" u="none" strike="noStrike" cap="none">
                <a:solidFill>
                  <a:srgbClr val="000000"/>
                </a:solidFill>
                <a:latin typeface="Arial"/>
                <a:ea typeface="Arial"/>
                <a:cs typeface="Arial"/>
                <a:sym typeface="Arial"/>
              </a:rPr>
              <a:t> (AutoML), add </a:t>
            </a:r>
            <a:r>
              <a:rPr lang="en-US" sz="1400" b="1" i="0" u="none" strike="noStrike" cap="none">
                <a:solidFill>
                  <a:srgbClr val="000000"/>
                </a:solidFill>
                <a:latin typeface="Arial"/>
                <a:ea typeface="Arial"/>
                <a:cs typeface="Arial"/>
                <a:sym typeface="Arial"/>
              </a:rPr>
              <a:t>feature store</a:t>
            </a:r>
            <a:r>
              <a:rPr lang="en-US" sz="1400" b="0"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Enforce </a:t>
            </a:r>
            <a:r>
              <a:rPr lang="en-US" sz="1400" b="1" i="0" u="none" strike="noStrike" cap="none">
                <a:solidFill>
                  <a:srgbClr val="000000"/>
                </a:solidFill>
                <a:latin typeface="Arial"/>
                <a:ea typeface="Arial"/>
                <a:cs typeface="Arial"/>
                <a:sym typeface="Arial"/>
              </a:rPr>
              <a:t>row/column-level policies</a:t>
            </a:r>
            <a:r>
              <a:rPr lang="en-US" sz="1400" b="0" i="0" u="none" strike="noStrike" cap="none">
                <a:solidFill>
                  <a:srgbClr val="000000"/>
                </a:solidFill>
                <a:latin typeface="Arial"/>
                <a:ea typeface="Arial"/>
                <a:cs typeface="Arial"/>
                <a:sym typeface="Arial"/>
              </a:rPr>
              <a:t> with UC for least privilege</a:t>
            </a:r>
            <a:r>
              <a:rPr lang="en-US" sz="1800" b="0" i="0" u="none" strike="noStrike" cap="none">
                <a:solidFill>
                  <a:srgbClr val="000000"/>
                </a:solidFill>
                <a:latin typeface="Arial"/>
                <a:ea typeface="Arial"/>
                <a:cs typeface="Arial"/>
                <a:sym typeface="Arial"/>
              </a:rPr>
              <a:t>.</a:t>
            </a:r>
            <a:endParaRPr sz="1800" b="0" i="0" u="none" strike="noStrike" cap="none">
              <a:solidFill>
                <a:schemeClr val="dk2"/>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5"/>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rmAutofit fontScale="25000" lnSpcReduction="20000"/>
          </a:bodyPr>
          <a:lstStyle/>
          <a:p>
            <a:pPr marL="0" lvl="0" indent="0" algn="r" rtl="0">
              <a:lnSpc>
                <a:spcPct val="100000"/>
              </a:lnSpc>
              <a:spcBef>
                <a:spcPts val="0"/>
              </a:spcBef>
              <a:spcAft>
                <a:spcPts val="0"/>
              </a:spcAft>
              <a:buSzPct val="100000"/>
              <a:buNone/>
            </a:pPr>
            <a:fld id="{00000000-1234-1234-1234-123412341234}" type="slidenum">
              <a:rPr lang="en-US"/>
              <a:t>14</a:t>
            </a:fld>
            <a:endParaRPr/>
          </a:p>
        </p:txBody>
      </p:sp>
      <p:sp>
        <p:nvSpPr>
          <p:cNvPr id="475" name="Google Shape;475;p15"/>
          <p:cNvSpPr txBox="1">
            <a:spLocks noGrp="1"/>
          </p:cNvSpPr>
          <p:nvPr>
            <p:ph type="title"/>
          </p:nvPr>
        </p:nvSpPr>
        <p:spPr>
          <a:xfrm>
            <a:off x="562075" y="401725"/>
            <a:ext cx="6660300" cy="42846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4800"/>
              <a:buNone/>
            </a:pPr>
            <a:r>
              <a:rPr lang="en-US"/>
              <a:t>Thanks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16"/>
          <p:cNvSpPr txBox="1">
            <a:spLocks noGrp="1"/>
          </p:cNvSpPr>
          <p:nvPr>
            <p:ph type="title"/>
          </p:nvPr>
        </p:nvSpPr>
        <p:spPr>
          <a:xfrm>
            <a:off x="562075" y="232200"/>
            <a:ext cx="8166600" cy="757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US"/>
              <a:t>Dashboard</a:t>
            </a:r>
            <a:endParaRPr i="1"/>
          </a:p>
        </p:txBody>
      </p:sp>
      <p:pic>
        <p:nvPicPr>
          <p:cNvPr id="481" name="Google Shape;481;p16" descr="A graph of blue bars&#10;&#10;AI-generated content may be incorrect."/>
          <p:cNvPicPr preferRelativeResize="0"/>
          <p:nvPr/>
        </p:nvPicPr>
        <p:blipFill rotWithShape="1">
          <a:blip r:embed="rId3">
            <a:alphaModFix/>
          </a:blip>
          <a:srcRect/>
          <a:stretch/>
        </p:blipFill>
        <p:spPr>
          <a:xfrm>
            <a:off x="774651" y="1227232"/>
            <a:ext cx="2065918" cy="1791142"/>
          </a:xfrm>
          <a:prstGeom prst="rect">
            <a:avLst/>
          </a:prstGeom>
          <a:noFill/>
          <a:ln>
            <a:noFill/>
          </a:ln>
        </p:spPr>
      </p:pic>
      <p:pic>
        <p:nvPicPr>
          <p:cNvPr id="482" name="Google Shape;482;p16" descr="A blue chart with numbers and a number of numbers&#10;&#10;AI-generated content may be incorrect."/>
          <p:cNvPicPr preferRelativeResize="0"/>
          <p:nvPr/>
        </p:nvPicPr>
        <p:blipFill rotWithShape="1">
          <a:blip r:embed="rId4">
            <a:alphaModFix/>
          </a:blip>
          <a:srcRect/>
          <a:stretch/>
        </p:blipFill>
        <p:spPr>
          <a:xfrm>
            <a:off x="4112208" y="1160945"/>
            <a:ext cx="2659430" cy="3484770"/>
          </a:xfrm>
          <a:prstGeom prst="rect">
            <a:avLst/>
          </a:prstGeom>
          <a:noFill/>
          <a:ln>
            <a:noFill/>
          </a:ln>
        </p:spPr>
      </p:pic>
      <p:pic>
        <p:nvPicPr>
          <p:cNvPr id="483" name="Google Shape;483;p16" descr="A graph of a number of blue bars&#10;&#10;AI-generated content may be incorrect."/>
          <p:cNvPicPr preferRelativeResize="0"/>
          <p:nvPr/>
        </p:nvPicPr>
        <p:blipFill rotWithShape="1">
          <a:blip r:embed="rId5">
            <a:alphaModFix/>
          </a:blip>
          <a:srcRect/>
          <a:stretch/>
        </p:blipFill>
        <p:spPr>
          <a:xfrm>
            <a:off x="7028741" y="2991279"/>
            <a:ext cx="1257324" cy="1819711"/>
          </a:xfrm>
          <a:prstGeom prst="rect">
            <a:avLst/>
          </a:prstGeom>
          <a:noFill/>
          <a:ln>
            <a:noFill/>
          </a:ln>
        </p:spPr>
      </p:pic>
      <p:pic>
        <p:nvPicPr>
          <p:cNvPr id="484" name="Google Shape;484;p16"/>
          <p:cNvPicPr preferRelativeResize="0"/>
          <p:nvPr/>
        </p:nvPicPr>
        <p:blipFill rotWithShape="1">
          <a:blip r:embed="rId6">
            <a:alphaModFix/>
          </a:blip>
          <a:srcRect/>
          <a:stretch/>
        </p:blipFill>
        <p:spPr>
          <a:xfrm>
            <a:off x="6904957" y="999356"/>
            <a:ext cx="1504893" cy="2019018"/>
          </a:xfrm>
          <a:prstGeom prst="rect">
            <a:avLst/>
          </a:prstGeom>
          <a:noFill/>
          <a:ln>
            <a:noFill/>
          </a:ln>
        </p:spPr>
      </p:pic>
      <p:pic>
        <p:nvPicPr>
          <p:cNvPr id="485" name="Google Shape;485;p16"/>
          <p:cNvPicPr preferRelativeResize="0"/>
          <p:nvPr/>
        </p:nvPicPr>
        <p:blipFill>
          <a:blip r:embed="rId7">
            <a:alphaModFix/>
          </a:blip>
          <a:stretch>
            <a:fillRect/>
          </a:stretch>
        </p:blipFill>
        <p:spPr>
          <a:xfrm>
            <a:off x="872817" y="3075500"/>
            <a:ext cx="3218610" cy="1735500"/>
          </a:xfrm>
          <a:prstGeom prst="rect">
            <a:avLst/>
          </a:prstGeom>
          <a:noFill/>
          <a:ln>
            <a:noFill/>
          </a:ln>
        </p:spPr>
      </p:pic>
      <p:sp>
        <p:nvSpPr>
          <p:cNvPr id="486" name="Google Shape;486;p16"/>
          <p:cNvSpPr txBox="1"/>
          <p:nvPr/>
        </p:nvSpPr>
        <p:spPr>
          <a:xfrm>
            <a:off x="4091413" y="999350"/>
            <a:ext cx="1868400" cy="28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solidFill>
                  <a:schemeClr val="dk2"/>
                </a:solidFill>
              </a:rPr>
              <a:t>Credit Probability of Default (0-25)</a:t>
            </a:r>
            <a:endParaRPr sz="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7"/>
          <p:cNvSpPr txBox="1">
            <a:spLocks noGrp="1"/>
          </p:cNvSpPr>
          <p:nvPr>
            <p:ph type="title"/>
          </p:nvPr>
        </p:nvSpPr>
        <p:spPr>
          <a:xfrm>
            <a:off x="562075" y="232200"/>
            <a:ext cx="8166600" cy="7578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000"/>
              <a:buNone/>
            </a:pPr>
            <a:r>
              <a:rPr lang="en-US"/>
              <a:t>Workflow automation -jobs</a:t>
            </a:r>
            <a:endParaRPr/>
          </a:p>
        </p:txBody>
      </p:sp>
      <p:pic>
        <p:nvPicPr>
          <p:cNvPr id="492" name="Google Shape;492;p17"/>
          <p:cNvPicPr preferRelativeResize="0"/>
          <p:nvPr/>
        </p:nvPicPr>
        <p:blipFill rotWithShape="1">
          <a:blip r:embed="rId3">
            <a:alphaModFix/>
          </a:blip>
          <a:srcRect/>
          <a:stretch/>
        </p:blipFill>
        <p:spPr>
          <a:xfrm>
            <a:off x="562075" y="884487"/>
            <a:ext cx="7238010" cy="40268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
          <p:cNvSpPr txBox="1">
            <a:spLocks noGrp="1"/>
          </p:cNvSpPr>
          <p:nvPr>
            <p:ph type="subTitle" idx="1"/>
          </p:nvPr>
        </p:nvSpPr>
        <p:spPr>
          <a:xfrm>
            <a:off x="573750" y="881027"/>
            <a:ext cx="7996500" cy="437700"/>
          </a:xfrm>
          <a:prstGeom prst="rect">
            <a:avLst/>
          </a:prstGeom>
          <a:noFill/>
          <a:ln>
            <a:noFill/>
          </a:ln>
        </p:spPr>
        <p:txBody>
          <a:bodyPr spcFirstLastPara="1" wrap="square" lIns="91425" tIns="91425" rIns="91425" bIns="91425" anchor="t" anchorCtr="0">
            <a:normAutofit fontScale="40000" lnSpcReduction="20000"/>
          </a:bodyPr>
          <a:lstStyle/>
          <a:p>
            <a:pPr marL="0" lvl="0" indent="0" algn="l" rtl="0">
              <a:lnSpc>
                <a:spcPct val="115000"/>
              </a:lnSpc>
              <a:spcBef>
                <a:spcPts val="0"/>
              </a:spcBef>
              <a:spcAft>
                <a:spcPts val="1200"/>
              </a:spcAft>
              <a:buSzPct val="250000"/>
              <a:buNone/>
            </a:pPr>
            <a:endParaRPr/>
          </a:p>
        </p:txBody>
      </p:sp>
      <p:sp>
        <p:nvSpPr>
          <p:cNvPr id="313" name="Google Shape;313;p2"/>
          <p:cNvSpPr txBox="1">
            <a:spLocks noGrp="1"/>
          </p:cNvSpPr>
          <p:nvPr>
            <p:ph type="body" idx="2"/>
          </p:nvPr>
        </p:nvSpPr>
        <p:spPr>
          <a:xfrm>
            <a:off x="571500" y="1491625"/>
            <a:ext cx="7996500" cy="3112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800"/>
              </a:spcBef>
              <a:spcAft>
                <a:spcPts val="0"/>
              </a:spcAft>
              <a:buSzPts val="1800"/>
              <a:buNone/>
            </a:pPr>
            <a:r>
              <a:rPr lang="en-US"/>
              <a:t>Personal motivations – Family, Organic Vegetable gardening</a:t>
            </a:r>
            <a:endParaRPr/>
          </a:p>
          <a:p>
            <a:pPr marL="0" lvl="0" indent="0" algn="l" rtl="0">
              <a:lnSpc>
                <a:spcPct val="115000"/>
              </a:lnSpc>
              <a:spcBef>
                <a:spcPts val="1200"/>
              </a:spcBef>
              <a:spcAft>
                <a:spcPts val="0"/>
              </a:spcAft>
              <a:buSzPts val="1800"/>
              <a:buNone/>
            </a:pPr>
            <a:r>
              <a:rPr lang="en-US"/>
              <a:t>Professional achievements - </a:t>
            </a:r>
            <a:r>
              <a:rPr lang="en-US" u="sng">
                <a:solidFill>
                  <a:schemeClr val="hlink"/>
                </a:solidFill>
                <a:hlinkClick r:id="rId3"/>
              </a:rPr>
              <a:t>LinkedIn</a:t>
            </a:r>
            <a:endParaRPr/>
          </a:p>
          <a:p>
            <a:pPr marL="0" lvl="0" indent="0" algn="l" rtl="0">
              <a:lnSpc>
                <a:spcPct val="115000"/>
              </a:lnSpc>
              <a:spcBef>
                <a:spcPts val="1200"/>
              </a:spcBef>
              <a:spcAft>
                <a:spcPts val="0"/>
              </a:spcAft>
              <a:buSzPts val="1800"/>
              <a:buNone/>
            </a:pPr>
            <a:r>
              <a:rPr lang="en-US"/>
              <a:t>Hobbies/Life Drivers - Travel</a:t>
            </a:r>
            <a:endParaRPr/>
          </a:p>
        </p:txBody>
      </p:sp>
      <p:sp>
        <p:nvSpPr>
          <p:cNvPr id="314" name="Google Shape;314;p2"/>
          <p:cNvSpPr txBox="1">
            <a:spLocks noGrp="1"/>
          </p:cNvSpPr>
          <p:nvPr>
            <p:ph type="title"/>
          </p:nvPr>
        </p:nvSpPr>
        <p:spPr>
          <a:xfrm>
            <a:off x="559883" y="398085"/>
            <a:ext cx="7996500" cy="437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800"/>
              <a:buNone/>
            </a:pPr>
            <a:r>
              <a:rPr lang="en-US"/>
              <a:t>About Me (5 min)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3" descr="A group of flowers in a vase&#10;&#10;AI-generated content may be incorrect."/>
          <p:cNvPicPr preferRelativeResize="0"/>
          <p:nvPr/>
        </p:nvPicPr>
        <p:blipFill rotWithShape="1">
          <a:blip r:embed="rId3">
            <a:alphaModFix/>
          </a:blip>
          <a:srcRect/>
          <a:stretch/>
        </p:blipFill>
        <p:spPr>
          <a:xfrm>
            <a:off x="6324684" y="3272"/>
            <a:ext cx="2893219" cy="5143500"/>
          </a:xfrm>
          <a:prstGeom prst="rect">
            <a:avLst/>
          </a:prstGeom>
          <a:noFill/>
          <a:ln>
            <a:noFill/>
          </a:ln>
        </p:spPr>
      </p:pic>
      <p:pic>
        <p:nvPicPr>
          <p:cNvPr id="321" name="Google Shape;321;p3"/>
          <p:cNvPicPr preferRelativeResize="0"/>
          <p:nvPr/>
        </p:nvPicPr>
        <p:blipFill rotWithShape="1">
          <a:blip r:embed="rId4">
            <a:alphaModFix/>
          </a:blip>
          <a:srcRect/>
          <a:stretch/>
        </p:blipFill>
        <p:spPr>
          <a:xfrm>
            <a:off x="1" y="1"/>
            <a:ext cx="1337858" cy="916433"/>
          </a:xfrm>
          <a:prstGeom prst="rect">
            <a:avLst/>
          </a:prstGeom>
          <a:noFill/>
          <a:ln>
            <a:noFill/>
          </a:ln>
        </p:spPr>
      </p:pic>
      <p:pic>
        <p:nvPicPr>
          <p:cNvPr id="322" name="Google Shape;322;p3" descr="A house with a driveway&#10;&#10;AI-generated content may be incorrect."/>
          <p:cNvPicPr preferRelativeResize="0"/>
          <p:nvPr/>
        </p:nvPicPr>
        <p:blipFill rotWithShape="1">
          <a:blip r:embed="rId5">
            <a:alphaModFix/>
          </a:blip>
          <a:srcRect/>
          <a:stretch/>
        </p:blipFill>
        <p:spPr>
          <a:xfrm>
            <a:off x="1357579" y="-12765"/>
            <a:ext cx="5156580" cy="3867435"/>
          </a:xfrm>
          <a:prstGeom prst="rect">
            <a:avLst/>
          </a:prstGeom>
          <a:noFill/>
          <a:ln>
            <a:noFill/>
          </a:ln>
        </p:spPr>
      </p:pic>
      <p:pic>
        <p:nvPicPr>
          <p:cNvPr id="323" name="Google Shape;323;p3" descr="A yard with palm trees and a fence&#10;&#10;AI-generated content may be incorrect."/>
          <p:cNvPicPr preferRelativeResize="0"/>
          <p:nvPr/>
        </p:nvPicPr>
        <p:blipFill rotWithShape="1">
          <a:blip r:embed="rId6">
            <a:alphaModFix/>
          </a:blip>
          <a:srcRect/>
          <a:stretch/>
        </p:blipFill>
        <p:spPr>
          <a:xfrm>
            <a:off x="19625" y="2520559"/>
            <a:ext cx="3947723" cy="2617964"/>
          </a:xfrm>
          <a:prstGeom prst="rect">
            <a:avLst/>
          </a:prstGeom>
          <a:noFill/>
          <a:ln>
            <a:noFill/>
          </a:ln>
        </p:spPr>
      </p:pic>
      <p:pic>
        <p:nvPicPr>
          <p:cNvPr id="324" name="Google Shape;324;p3" descr="A person standing in front of a building&#10;&#10;AI-generated content may be incorrect."/>
          <p:cNvPicPr preferRelativeResize="0"/>
          <p:nvPr/>
        </p:nvPicPr>
        <p:blipFill rotWithShape="1">
          <a:blip r:embed="rId7">
            <a:alphaModFix/>
          </a:blip>
          <a:srcRect/>
          <a:stretch/>
        </p:blipFill>
        <p:spPr>
          <a:xfrm rot="405135">
            <a:off x="4400183" y="1061201"/>
            <a:ext cx="1892906" cy="2523875"/>
          </a:xfrm>
          <a:prstGeom prst="rect">
            <a:avLst/>
          </a:prstGeom>
          <a:noFill/>
          <a:ln>
            <a:noFill/>
          </a:ln>
        </p:spPr>
      </p:pic>
      <p:pic>
        <p:nvPicPr>
          <p:cNvPr id="325" name="Google Shape;325;p3" descr="A person and person standing on a dock by a lake&#10;&#10;AI-generated content may be incorrect."/>
          <p:cNvPicPr preferRelativeResize="0"/>
          <p:nvPr/>
        </p:nvPicPr>
        <p:blipFill rotWithShape="1">
          <a:blip r:embed="rId8">
            <a:alphaModFix/>
          </a:blip>
          <a:srcRect/>
          <a:stretch/>
        </p:blipFill>
        <p:spPr>
          <a:xfrm>
            <a:off x="5672184" y="2995971"/>
            <a:ext cx="2829026" cy="2121770"/>
          </a:xfrm>
          <a:prstGeom prst="rect">
            <a:avLst/>
          </a:prstGeom>
          <a:noFill/>
          <a:ln>
            <a:noFill/>
          </a:ln>
        </p:spPr>
      </p:pic>
      <p:pic>
        <p:nvPicPr>
          <p:cNvPr id="326" name="Google Shape;326;p3" descr="A table with various vegetables on it"/>
          <p:cNvPicPr preferRelativeResize="0"/>
          <p:nvPr/>
        </p:nvPicPr>
        <p:blipFill rotWithShape="1">
          <a:blip r:embed="rId9">
            <a:alphaModFix/>
          </a:blip>
          <a:srcRect/>
          <a:stretch/>
        </p:blipFill>
        <p:spPr>
          <a:xfrm>
            <a:off x="1422636" y="264470"/>
            <a:ext cx="1253784" cy="940338"/>
          </a:xfrm>
          <a:prstGeom prst="rect">
            <a:avLst/>
          </a:prstGeom>
          <a:noFill/>
          <a:ln>
            <a:noFill/>
          </a:ln>
        </p:spPr>
      </p:pic>
      <p:pic>
        <p:nvPicPr>
          <p:cNvPr id="327" name="Google Shape;327;p3" descr="A box of lemons&#10;&#10;AI-generated content may be incorrect."/>
          <p:cNvPicPr preferRelativeResize="0"/>
          <p:nvPr/>
        </p:nvPicPr>
        <p:blipFill rotWithShape="1">
          <a:blip r:embed="rId10">
            <a:alphaModFix/>
          </a:blip>
          <a:srcRect/>
          <a:stretch/>
        </p:blipFill>
        <p:spPr>
          <a:xfrm rot="5400000">
            <a:off x="2866879" y="-212793"/>
            <a:ext cx="929861" cy="1311993"/>
          </a:xfrm>
          <a:prstGeom prst="rect">
            <a:avLst/>
          </a:prstGeom>
          <a:noFill/>
          <a:ln>
            <a:noFill/>
          </a:ln>
        </p:spPr>
      </p:pic>
      <p:pic>
        <p:nvPicPr>
          <p:cNvPr id="328" name="Google Shape;328;p3" descr="A bowl of plums and apricots&#10;&#10;AI-generated content may be incorrect."/>
          <p:cNvPicPr preferRelativeResize="0"/>
          <p:nvPr/>
        </p:nvPicPr>
        <p:blipFill rotWithShape="1">
          <a:blip r:embed="rId11">
            <a:alphaModFix/>
          </a:blip>
          <a:srcRect/>
          <a:stretch/>
        </p:blipFill>
        <p:spPr>
          <a:xfrm rot="10800000">
            <a:off x="-21709" y="930690"/>
            <a:ext cx="1444345" cy="1083259"/>
          </a:xfrm>
          <a:prstGeom prst="rect">
            <a:avLst/>
          </a:prstGeom>
          <a:noFill/>
          <a:ln>
            <a:noFill/>
          </a:ln>
        </p:spPr>
      </p:pic>
      <p:pic>
        <p:nvPicPr>
          <p:cNvPr id="329" name="Google Shape;329;p3"/>
          <p:cNvPicPr preferRelativeResize="0"/>
          <p:nvPr/>
        </p:nvPicPr>
        <p:blipFill rotWithShape="1">
          <a:blip r:embed="rId12">
            <a:alphaModFix/>
          </a:blip>
          <a:srcRect/>
          <a:stretch/>
        </p:blipFill>
        <p:spPr>
          <a:xfrm>
            <a:off x="3358135" y="3208899"/>
            <a:ext cx="2615544" cy="1961659"/>
          </a:xfrm>
          <a:prstGeom prst="rect">
            <a:avLst/>
          </a:prstGeom>
          <a:noFill/>
          <a:ln>
            <a:noFill/>
          </a:ln>
        </p:spPr>
      </p:pic>
      <p:pic>
        <p:nvPicPr>
          <p:cNvPr id="330" name="Google Shape;330;p3" descr="A group of kids sitting on a blanket&#10;&#10;AI-generated content may be incorrect."/>
          <p:cNvPicPr preferRelativeResize="0"/>
          <p:nvPr/>
        </p:nvPicPr>
        <p:blipFill rotWithShape="1">
          <a:blip r:embed="rId13">
            <a:alphaModFix/>
          </a:blip>
          <a:srcRect/>
          <a:stretch/>
        </p:blipFill>
        <p:spPr>
          <a:xfrm rot="731304">
            <a:off x="4650748" y="181678"/>
            <a:ext cx="2147534" cy="1610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
          <p:cNvSpPr txBox="1">
            <a:spLocks noGrp="1"/>
          </p:cNvSpPr>
          <p:nvPr>
            <p:ph type="subTitle" idx="1"/>
          </p:nvPr>
        </p:nvSpPr>
        <p:spPr>
          <a:xfrm>
            <a:off x="573750" y="881027"/>
            <a:ext cx="7996500" cy="437700"/>
          </a:xfrm>
          <a:prstGeom prst="rect">
            <a:avLst/>
          </a:prstGeom>
          <a:noFill/>
          <a:ln>
            <a:noFill/>
          </a:ln>
        </p:spPr>
        <p:txBody>
          <a:bodyPr spcFirstLastPara="1" wrap="square" lIns="91425" tIns="91425" rIns="91425" bIns="91425" anchor="t" anchorCtr="0">
            <a:normAutofit fontScale="40000" lnSpcReduction="20000"/>
          </a:bodyPr>
          <a:lstStyle/>
          <a:p>
            <a:pPr marL="0" lvl="0" indent="0" algn="l" rtl="0">
              <a:lnSpc>
                <a:spcPct val="115000"/>
              </a:lnSpc>
              <a:spcBef>
                <a:spcPts val="0"/>
              </a:spcBef>
              <a:spcAft>
                <a:spcPts val="1200"/>
              </a:spcAft>
              <a:buSzPct val="176470"/>
              <a:buNone/>
            </a:pPr>
            <a:r>
              <a:rPr lang="en-US" sz="2550"/>
              <a:t>AnyCompany – mid size FinTech</a:t>
            </a:r>
            <a:endParaRPr sz="2550"/>
          </a:p>
        </p:txBody>
      </p:sp>
      <p:sp>
        <p:nvSpPr>
          <p:cNvPr id="349" name="Google Shape;349;p5"/>
          <p:cNvSpPr txBox="1">
            <a:spLocks noGrp="1"/>
          </p:cNvSpPr>
          <p:nvPr>
            <p:ph type="body" idx="2"/>
          </p:nvPr>
        </p:nvSpPr>
        <p:spPr>
          <a:xfrm>
            <a:off x="571500" y="1491625"/>
            <a:ext cx="7996500" cy="3112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800"/>
              </a:spcBef>
              <a:spcAft>
                <a:spcPts val="0"/>
              </a:spcAft>
              <a:buSzPts val="1800"/>
              <a:buNone/>
            </a:pPr>
            <a:r>
              <a:rPr lang="en-US"/>
              <a:t>Choose industry and customer you like</a:t>
            </a:r>
            <a:endParaRPr/>
          </a:p>
          <a:p>
            <a:pPr marL="0" lvl="0" indent="0" algn="l" rtl="0">
              <a:lnSpc>
                <a:spcPct val="115000"/>
              </a:lnSpc>
              <a:spcBef>
                <a:spcPts val="1200"/>
              </a:spcBef>
              <a:spcAft>
                <a:spcPts val="0"/>
              </a:spcAft>
              <a:buSzPts val="1800"/>
              <a:buNone/>
            </a:pPr>
            <a:r>
              <a:rPr lang="en-US"/>
              <a:t>Choose the persona you want to tackle</a:t>
            </a:r>
            <a:endParaRPr/>
          </a:p>
          <a:p>
            <a:pPr marL="457200" lvl="0" indent="-342900" algn="l" rtl="0">
              <a:lnSpc>
                <a:spcPct val="115000"/>
              </a:lnSpc>
              <a:spcBef>
                <a:spcPts val="1200"/>
              </a:spcBef>
              <a:spcAft>
                <a:spcPts val="0"/>
              </a:spcAft>
              <a:buSzPts val="1800"/>
              <a:buChar char="•"/>
            </a:pPr>
            <a:r>
              <a:rPr lang="en-US">
                <a:highlight>
                  <a:srgbClr val="FFFF00"/>
                </a:highlight>
              </a:rPr>
              <a:t>Data Engineering</a:t>
            </a:r>
            <a:endParaRPr>
              <a:highlight>
                <a:srgbClr val="FFFF00"/>
              </a:highlight>
            </a:endParaRPr>
          </a:p>
          <a:p>
            <a:pPr marL="457200" lvl="0" indent="-342900" algn="l" rtl="0">
              <a:lnSpc>
                <a:spcPct val="115000"/>
              </a:lnSpc>
              <a:spcBef>
                <a:spcPts val="0"/>
              </a:spcBef>
              <a:spcAft>
                <a:spcPts val="0"/>
              </a:spcAft>
              <a:buSzPts val="1800"/>
              <a:buChar char="•"/>
            </a:pPr>
            <a:r>
              <a:rPr lang="en-US"/>
              <a:t>Security Admin</a:t>
            </a:r>
            <a:endParaRPr/>
          </a:p>
          <a:p>
            <a:pPr marL="457200" lvl="0" indent="-342900" algn="l" rtl="0">
              <a:lnSpc>
                <a:spcPct val="115000"/>
              </a:lnSpc>
              <a:spcBef>
                <a:spcPts val="0"/>
              </a:spcBef>
              <a:spcAft>
                <a:spcPts val="0"/>
              </a:spcAft>
              <a:buSzPts val="1800"/>
              <a:buChar char="•"/>
            </a:pPr>
            <a:r>
              <a:rPr lang="en-US"/>
              <a:t>Data Scientist</a:t>
            </a:r>
            <a:endParaRPr/>
          </a:p>
          <a:p>
            <a:pPr marL="457200" lvl="0" indent="-342900" algn="l" rtl="0">
              <a:lnSpc>
                <a:spcPct val="115000"/>
              </a:lnSpc>
              <a:spcBef>
                <a:spcPts val="0"/>
              </a:spcBef>
              <a:spcAft>
                <a:spcPts val="0"/>
              </a:spcAft>
              <a:buSzPts val="1800"/>
              <a:buChar char="•"/>
            </a:pPr>
            <a:r>
              <a:rPr lang="en-US"/>
              <a:t>Data Analyst</a:t>
            </a:r>
            <a:endParaRPr/>
          </a:p>
          <a:p>
            <a:pPr marL="0" lvl="0" indent="0" algn="l" rtl="0">
              <a:lnSpc>
                <a:spcPct val="115000"/>
              </a:lnSpc>
              <a:spcBef>
                <a:spcPts val="1200"/>
              </a:spcBef>
              <a:spcAft>
                <a:spcPts val="1200"/>
              </a:spcAft>
              <a:buSzPts val="1800"/>
              <a:buNone/>
            </a:pPr>
            <a:r>
              <a:rPr lang="en-US"/>
              <a:t>DO NOT CHOOSE MULTIPLE PERSONAS; YOU WILL NOT BE ABLE TO SUCCESSFULLY DEMONSTRATE VALUE IN 60 MINUTES</a:t>
            </a:r>
            <a:endParaRPr/>
          </a:p>
        </p:txBody>
      </p:sp>
      <p:sp>
        <p:nvSpPr>
          <p:cNvPr id="350" name="Google Shape;350;p5"/>
          <p:cNvSpPr txBox="1">
            <a:spLocks noGrp="1"/>
          </p:cNvSpPr>
          <p:nvPr>
            <p:ph type="title"/>
          </p:nvPr>
        </p:nvSpPr>
        <p:spPr>
          <a:xfrm>
            <a:off x="559883" y="398085"/>
            <a:ext cx="7996500" cy="437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800"/>
              <a:buNone/>
            </a:pPr>
            <a:r>
              <a:rPr lang="en-US"/>
              <a:t>Synopsis of the Company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rmAutofit fontScale="25000" lnSpcReduction="20000"/>
          </a:bodyPr>
          <a:lstStyle/>
          <a:p>
            <a:pPr marL="0" lvl="0" indent="0" algn="r" rtl="0">
              <a:lnSpc>
                <a:spcPct val="100000"/>
              </a:lnSpc>
              <a:spcBef>
                <a:spcPts val="0"/>
              </a:spcBef>
              <a:spcAft>
                <a:spcPts val="0"/>
              </a:spcAft>
              <a:buSzPct val="100000"/>
              <a:buNone/>
            </a:pPr>
            <a:fld id="{00000000-1234-1234-1234-123412341234}" type="slidenum">
              <a:rPr lang="en-US"/>
              <a:t>5</a:t>
            </a:fld>
            <a:endParaRPr/>
          </a:p>
        </p:txBody>
      </p:sp>
      <p:sp>
        <p:nvSpPr>
          <p:cNvPr id="356" name="Google Shape;356;p6"/>
          <p:cNvSpPr txBox="1">
            <a:spLocks noGrp="1"/>
          </p:cNvSpPr>
          <p:nvPr>
            <p:ph type="title"/>
          </p:nvPr>
        </p:nvSpPr>
        <p:spPr>
          <a:xfrm>
            <a:off x="559883" y="398085"/>
            <a:ext cx="7996500" cy="437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800"/>
              <a:buNone/>
            </a:pPr>
            <a:r>
              <a:rPr lang="en-US"/>
              <a:t>Business Challenges</a:t>
            </a:r>
            <a:endParaRPr/>
          </a:p>
        </p:txBody>
      </p:sp>
      <p:sp>
        <p:nvSpPr>
          <p:cNvPr id="357" name="Google Shape;357;p6"/>
          <p:cNvSpPr txBox="1">
            <a:spLocks noGrp="1"/>
          </p:cNvSpPr>
          <p:nvPr>
            <p:ph type="body" idx="2"/>
          </p:nvPr>
        </p:nvSpPr>
        <p:spPr>
          <a:xfrm>
            <a:off x="571628" y="1093805"/>
            <a:ext cx="7996500" cy="3503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800"/>
              </a:spcBef>
              <a:spcAft>
                <a:spcPts val="0"/>
              </a:spcAft>
              <a:buSzPts val="1800"/>
              <a:buNone/>
            </a:pPr>
            <a:r>
              <a:rPr lang="en-US"/>
              <a:t>What is the business problem?</a:t>
            </a:r>
            <a:endParaRPr sz="1400"/>
          </a:p>
          <a:p>
            <a:pPr marL="457200" lvl="0" indent="-342900" algn="l" rtl="0">
              <a:lnSpc>
                <a:spcPct val="115000"/>
              </a:lnSpc>
              <a:spcBef>
                <a:spcPts val="800"/>
              </a:spcBef>
              <a:spcAft>
                <a:spcPts val="0"/>
              </a:spcAft>
              <a:buSzPts val="1800"/>
              <a:buChar char="•"/>
            </a:pPr>
            <a:r>
              <a:rPr lang="en-US" sz="1400"/>
              <a:t>Rising fraud attempts + chargebacks; manual triage is reactive</a:t>
            </a:r>
            <a:endParaRPr/>
          </a:p>
          <a:p>
            <a:pPr marL="457200" lvl="0" indent="-342900" algn="l" rtl="0">
              <a:lnSpc>
                <a:spcPct val="115000"/>
              </a:lnSpc>
              <a:spcBef>
                <a:spcPts val="800"/>
              </a:spcBef>
              <a:spcAft>
                <a:spcPts val="0"/>
              </a:spcAft>
              <a:buSzPts val="1800"/>
              <a:buChar char="•"/>
            </a:pPr>
            <a:r>
              <a:rPr lang="en-US" sz="1400"/>
              <a:t>Credit decisions inconsistent; hard to explain &amp; audit</a:t>
            </a:r>
            <a:endParaRPr/>
          </a:p>
          <a:p>
            <a:pPr marL="457200" lvl="0" indent="-342900" algn="l" rtl="0">
              <a:lnSpc>
                <a:spcPct val="115000"/>
              </a:lnSpc>
              <a:spcBef>
                <a:spcPts val="800"/>
              </a:spcBef>
              <a:spcAft>
                <a:spcPts val="0"/>
              </a:spcAft>
              <a:buSzPts val="1800"/>
              <a:buChar char="•"/>
            </a:pPr>
            <a:r>
              <a:rPr lang="en-US" sz="1400"/>
              <a:t>Siloed analytics; no single source for customers/transactions</a:t>
            </a:r>
            <a:endParaRPr/>
          </a:p>
          <a:p>
            <a:pPr marL="0" lvl="0" indent="0" algn="l" rtl="0">
              <a:lnSpc>
                <a:spcPct val="115000"/>
              </a:lnSpc>
              <a:spcBef>
                <a:spcPts val="1200"/>
              </a:spcBef>
              <a:spcAft>
                <a:spcPts val="0"/>
              </a:spcAft>
              <a:buSzPts val="1800"/>
              <a:buNone/>
            </a:pPr>
            <a:r>
              <a:rPr lang="en-US"/>
              <a:t>What is the impact internal/external?</a:t>
            </a:r>
            <a:endParaRPr/>
          </a:p>
          <a:p>
            <a:pPr marL="457200" lvl="0" indent="-342900" algn="l" rtl="0">
              <a:lnSpc>
                <a:spcPct val="115000"/>
              </a:lnSpc>
              <a:spcBef>
                <a:spcPts val="1200"/>
              </a:spcBef>
              <a:spcAft>
                <a:spcPts val="0"/>
              </a:spcAft>
              <a:buSzPts val="1800"/>
              <a:buChar char="•"/>
            </a:pPr>
            <a:r>
              <a:rPr lang="en-US" sz="1200"/>
              <a:t>Customer retention</a:t>
            </a:r>
            <a:endParaRPr sz="1200"/>
          </a:p>
          <a:p>
            <a:pPr marL="457200" lvl="0" indent="-342900" algn="l" rtl="0">
              <a:lnSpc>
                <a:spcPct val="115000"/>
              </a:lnSpc>
              <a:spcBef>
                <a:spcPts val="0"/>
              </a:spcBef>
              <a:spcAft>
                <a:spcPts val="0"/>
              </a:spcAft>
              <a:buSzPts val="1800"/>
              <a:buChar char="•"/>
            </a:pPr>
            <a:r>
              <a:rPr lang="en-US" sz="1200"/>
              <a:t>Revenue loss</a:t>
            </a:r>
            <a:endParaRPr sz="1200"/>
          </a:p>
          <a:p>
            <a:pPr marL="457200" lvl="0" indent="-342900" algn="l" rtl="0">
              <a:lnSpc>
                <a:spcPct val="115000"/>
              </a:lnSpc>
              <a:spcBef>
                <a:spcPts val="0"/>
              </a:spcBef>
              <a:spcAft>
                <a:spcPts val="0"/>
              </a:spcAft>
              <a:buSzPts val="1800"/>
              <a:buChar char="•"/>
            </a:pPr>
            <a:r>
              <a:rPr lang="en-US" sz="1200"/>
              <a:t>Portfolio management</a:t>
            </a:r>
            <a:endParaRPr sz="1200"/>
          </a:p>
          <a:p>
            <a:pPr marL="457200" lvl="0" indent="-342900" algn="l" rtl="0">
              <a:lnSpc>
                <a:spcPct val="115000"/>
              </a:lnSpc>
              <a:spcBef>
                <a:spcPts val="0"/>
              </a:spcBef>
              <a:spcAft>
                <a:spcPts val="0"/>
              </a:spcAft>
              <a:buSzPts val="1800"/>
              <a:buChar char="•"/>
            </a:pPr>
            <a:r>
              <a:rPr lang="en-US" sz="1200"/>
              <a:t>Audit/Risk assessments</a:t>
            </a:r>
            <a:endParaRPr/>
          </a:p>
          <a:p>
            <a:pPr marL="457200" lvl="0" indent="-228600" algn="l" rtl="0">
              <a:lnSpc>
                <a:spcPct val="115000"/>
              </a:lnSpc>
              <a:spcBef>
                <a:spcPts val="0"/>
              </a:spcBef>
              <a:spcAft>
                <a:spcPts val="0"/>
              </a:spcAft>
              <a:buSzPts val="1800"/>
              <a:buNone/>
            </a:pPr>
            <a:endParaRPr sz="1200"/>
          </a:p>
          <a:p>
            <a:pPr marL="457200" lvl="0" indent="-228600" algn="l" rtl="0">
              <a:lnSpc>
                <a:spcPct val="115000"/>
              </a:lnSpc>
              <a:spcBef>
                <a:spcPts val="0"/>
              </a:spcBef>
              <a:spcAft>
                <a:spcPts val="0"/>
              </a:spcAft>
              <a:buSzPts val="1800"/>
              <a:buNone/>
            </a:pP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7"/>
          <p:cNvSpPr txBox="1">
            <a:spLocks noGrp="1"/>
          </p:cNvSpPr>
          <p:nvPr>
            <p:ph type="sldNum" idx="12"/>
          </p:nvPr>
        </p:nvSpPr>
        <p:spPr>
          <a:xfrm>
            <a:off x="8325335" y="4854975"/>
            <a:ext cx="243300" cy="139800"/>
          </a:xfrm>
          <a:prstGeom prst="rect">
            <a:avLst/>
          </a:prstGeom>
          <a:noFill/>
          <a:ln>
            <a:noFill/>
          </a:ln>
        </p:spPr>
        <p:txBody>
          <a:bodyPr spcFirstLastPara="1" wrap="square" lIns="91425" tIns="91425" rIns="91425" bIns="91425" anchor="t" anchorCtr="0">
            <a:normAutofit fontScale="25000" lnSpcReduction="20000"/>
          </a:bodyPr>
          <a:lstStyle/>
          <a:p>
            <a:pPr marL="0" lvl="0" indent="0" algn="r" rtl="0">
              <a:lnSpc>
                <a:spcPct val="100000"/>
              </a:lnSpc>
              <a:spcBef>
                <a:spcPts val="0"/>
              </a:spcBef>
              <a:spcAft>
                <a:spcPts val="0"/>
              </a:spcAft>
              <a:buSzPct val="100000"/>
              <a:buNone/>
            </a:pPr>
            <a:fld id="{00000000-1234-1234-1234-123412341234}" type="slidenum">
              <a:rPr lang="en-US"/>
              <a:t>6</a:t>
            </a:fld>
            <a:endParaRPr/>
          </a:p>
        </p:txBody>
      </p:sp>
      <p:sp>
        <p:nvSpPr>
          <p:cNvPr id="363" name="Google Shape;363;p7"/>
          <p:cNvSpPr txBox="1">
            <a:spLocks noGrp="1"/>
          </p:cNvSpPr>
          <p:nvPr>
            <p:ph type="title"/>
          </p:nvPr>
        </p:nvSpPr>
        <p:spPr>
          <a:xfrm>
            <a:off x="512470" y="221978"/>
            <a:ext cx="7996500" cy="437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2800"/>
              <a:buNone/>
            </a:pPr>
            <a:r>
              <a:rPr lang="en-US"/>
              <a:t>Technical Challenges</a:t>
            </a:r>
            <a:endParaRPr/>
          </a:p>
        </p:txBody>
      </p:sp>
      <p:sp>
        <p:nvSpPr>
          <p:cNvPr id="364" name="Google Shape;364;p7"/>
          <p:cNvSpPr txBox="1">
            <a:spLocks noGrp="1"/>
          </p:cNvSpPr>
          <p:nvPr>
            <p:ph type="body" idx="2"/>
          </p:nvPr>
        </p:nvSpPr>
        <p:spPr>
          <a:xfrm>
            <a:off x="573750" y="1013825"/>
            <a:ext cx="7996500" cy="3493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800"/>
              </a:spcBef>
              <a:spcAft>
                <a:spcPts val="0"/>
              </a:spcAft>
              <a:buSzPts val="1800"/>
              <a:buNone/>
            </a:pPr>
            <a:r>
              <a:rPr lang="en-US"/>
              <a:t>What are the technical challenges causing these business problems?</a:t>
            </a:r>
            <a:endParaRPr/>
          </a:p>
          <a:p>
            <a:pPr marL="457200" lvl="0" indent="-342900" algn="l" rtl="0">
              <a:lnSpc>
                <a:spcPct val="115000"/>
              </a:lnSpc>
              <a:spcBef>
                <a:spcPts val="0"/>
              </a:spcBef>
              <a:spcAft>
                <a:spcPts val="0"/>
              </a:spcAft>
              <a:buSzPts val="1800"/>
              <a:buChar char="•"/>
            </a:pPr>
            <a:r>
              <a:rPr lang="en-US" sz="1400" b="1"/>
              <a:t>Scalability &amp; concurrency:</a:t>
            </a:r>
            <a:r>
              <a:rPr lang="en-US" sz="1400"/>
              <a:t> ETL + BI contend for resources; small files; slow queries.</a:t>
            </a:r>
            <a:endParaRPr/>
          </a:p>
          <a:p>
            <a:pPr marL="457200" lvl="0" indent="-342900" algn="l" rtl="0">
              <a:lnSpc>
                <a:spcPct val="115000"/>
              </a:lnSpc>
              <a:spcBef>
                <a:spcPts val="0"/>
              </a:spcBef>
              <a:spcAft>
                <a:spcPts val="0"/>
              </a:spcAft>
              <a:buSzPts val="1800"/>
              <a:buChar char="•"/>
            </a:pPr>
            <a:r>
              <a:rPr lang="en-US" sz="1400" b="1"/>
              <a:t>Data silos &amp; copies:</a:t>
            </a:r>
            <a:r>
              <a:rPr lang="en-US" sz="1400"/>
              <a:t> multiple tools, duplicated pipelines, inconsistent truths.</a:t>
            </a:r>
            <a:endParaRPr/>
          </a:p>
          <a:p>
            <a:pPr marL="457200" lvl="0" indent="-342900" algn="l" rtl="0">
              <a:lnSpc>
                <a:spcPct val="115000"/>
              </a:lnSpc>
              <a:spcBef>
                <a:spcPts val="0"/>
              </a:spcBef>
              <a:spcAft>
                <a:spcPts val="0"/>
              </a:spcAft>
              <a:buSzPts val="1800"/>
              <a:buChar char="•"/>
            </a:pPr>
            <a:r>
              <a:rPr lang="en-US" sz="1400" b="1"/>
              <a:t>Latency / streaming:</a:t>
            </a:r>
            <a:r>
              <a:rPr lang="en-US" sz="1400"/>
              <a:t> need near-real-time fraud features and alerting.</a:t>
            </a:r>
            <a:endParaRPr/>
          </a:p>
          <a:p>
            <a:pPr marL="457200" lvl="0" indent="-342900" algn="l" rtl="0">
              <a:lnSpc>
                <a:spcPct val="115000"/>
              </a:lnSpc>
              <a:spcBef>
                <a:spcPts val="0"/>
              </a:spcBef>
              <a:spcAft>
                <a:spcPts val="0"/>
              </a:spcAft>
              <a:buSzPts val="1800"/>
              <a:buChar char="•"/>
            </a:pPr>
            <a:r>
              <a:rPr lang="en-US" sz="1400" b="1"/>
              <a:t>Multi-cloud / openness:</a:t>
            </a:r>
            <a:r>
              <a:rPr lang="en-US" sz="1400"/>
              <a:t> avoid lock-in; interop with other engines.</a:t>
            </a:r>
            <a:endParaRPr/>
          </a:p>
          <a:p>
            <a:pPr marL="457200" lvl="0" indent="-342900" algn="l" rtl="0">
              <a:lnSpc>
                <a:spcPct val="115000"/>
              </a:lnSpc>
              <a:spcBef>
                <a:spcPts val="0"/>
              </a:spcBef>
              <a:spcAft>
                <a:spcPts val="0"/>
              </a:spcAft>
              <a:buSzPts val="1800"/>
              <a:buChar char="•"/>
            </a:pPr>
            <a:r>
              <a:rPr lang="en-US" sz="1400" b="1"/>
              <a:t>Collaboration &amp; reuse:</a:t>
            </a:r>
            <a:r>
              <a:rPr lang="en-US" sz="1400"/>
              <a:t> DE/DS/BI on different stacks; hard to share features.</a:t>
            </a:r>
            <a:endParaRPr/>
          </a:p>
          <a:p>
            <a:pPr marL="457200" lvl="0" indent="-342900" algn="l" rtl="0">
              <a:lnSpc>
                <a:spcPct val="115000"/>
              </a:lnSpc>
              <a:spcBef>
                <a:spcPts val="0"/>
              </a:spcBef>
              <a:spcAft>
                <a:spcPts val="0"/>
              </a:spcAft>
              <a:buSzPts val="1800"/>
              <a:buChar char="•"/>
            </a:pPr>
            <a:r>
              <a:rPr lang="en-US" sz="1400" b="1"/>
              <a:t>Governance &amp; audit:</a:t>
            </a:r>
            <a:r>
              <a:rPr lang="en-US" sz="1400"/>
              <a:t> PII controls, lineage, and access at column/table level.</a:t>
            </a:r>
            <a:endParaRPr/>
          </a:p>
          <a:p>
            <a:pPr marL="457200" lvl="0" indent="-342900" algn="l" rtl="0">
              <a:lnSpc>
                <a:spcPct val="115000"/>
              </a:lnSpc>
              <a:spcBef>
                <a:spcPts val="0"/>
              </a:spcBef>
              <a:spcAft>
                <a:spcPts val="0"/>
              </a:spcAft>
              <a:buSzPts val="1800"/>
              <a:buChar char="•"/>
            </a:pPr>
            <a:r>
              <a:rPr lang="en-US" sz="1400" b="1"/>
              <a:t>Ops &amp; cost:</a:t>
            </a:r>
            <a:r>
              <a:rPr lang="en-US" sz="1400"/>
              <a:t> cluster wrangling, quotas, complex scheduling &amp; monitoring.</a:t>
            </a:r>
            <a:endParaRPr sz="1400"/>
          </a:p>
          <a:p>
            <a:pPr marL="457200" lvl="0" indent="-342900" algn="l" rtl="0">
              <a:lnSpc>
                <a:spcPct val="115000"/>
              </a:lnSpc>
              <a:spcBef>
                <a:spcPts val="0"/>
              </a:spcBef>
              <a:spcAft>
                <a:spcPts val="0"/>
              </a:spcAft>
              <a:buSzPts val="1800"/>
              <a:buChar char="•"/>
            </a:pPr>
            <a:r>
              <a:rPr lang="en-US" sz="1400" b="1"/>
              <a:t>Governance gaps on PII:</a:t>
            </a:r>
            <a:r>
              <a:rPr lang="en-US" sz="1400"/>
              <a:t> limited lineage/traceability</a:t>
            </a:r>
            <a:endParaRPr/>
          </a:p>
          <a:p>
            <a:pPr marL="457200" lvl="0" indent="-342900" algn="l" rtl="0">
              <a:lnSpc>
                <a:spcPct val="115000"/>
              </a:lnSpc>
              <a:spcBef>
                <a:spcPts val="0"/>
              </a:spcBef>
              <a:spcAft>
                <a:spcPts val="0"/>
              </a:spcAft>
              <a:buSzPts val="1800"/>
              <a:buChar char="•"/>
            </a:pPr>
            <a:r>
              <a:rPr lang="en-US" sz="1400" b="1"/>
              <a:t>Fragmented stack: </a:t>
            </a:r>
            <a:r>
              <a:rPr lang="en-US" sz="1400"/>
              <a:t> data copied across tools; slow fraud/risk decisions</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8"/>
          <p:cNvSpPr txBox="1">
            <a:spLocks noGrp="1"/>
          </p:cNvSpPr>
          <p:nvPr>
            <p:ph type="title"/>
          </p:nvPr>
        </p:nvSpPr>
        <p:spPr>
          <a:xfrm>
            <a:off x="311700" y="165218"/>
            <a:ext cx="8520600" cy="572700"/>
          </a:xfrm>
          <a:prstGeom prst="rect">
            <a:avLst/>
          </a:prstGeom>
          <a:noFill/>
          <a:ln>
            <a:noFill/>
          </a:ln>
        </p:spPr>
        <p:txBody>
          <a:bodyPr spcFirstLastPara="1" wrap="square" lIns="0" tIns="33125" rIns="0" bIns="33125" anchor="ctr" anchorCtr="0">
            <a:noAutofit/>
          </a:bodyPr>
          <a:lstStyle/>
          <a:p>
            <a:pPr marL="0" lvl="0" indent="0" algn="l" rtl="0">
              <a:lnSpc>
                <a:spcPct val="90000"/>
              </a:lnSpc>
              <a:spcBef>
                <a:spcPts val="0"/>
              </a:spcBef>
              <a:spcAft>
                <a:spcPts val="0"/>
              </a:spcAft>
              <a:buSzPts val="2900"/>
              <a:buNone/>
            </a:pPr>
            <a:r>
              <a:rPr lang="en-US"/>
              <a:t>Current State Architecture</a:t>
            </a:r>
            <a:endParaRPr/>
          </a:p>
        </p:txBody>
      </p:sp>
      <p:pic>
        <p:nvPicPr>
          <p:cNvPr id="371" name="Google Shape;371;p8"/>
          <p:cNvPicPr preferRelativeResize="0"/>
          <p:nvPr/>
        </p:nvPicPr>
        <p:blipFill rotWithShape="1">
          <a:blip r:embed="rId3">
            <a:alphaModFix/>
          </a:blip>
          <a:srcRect/>
          <a:stretch/>
        </p:blipFill>
        <p:spPr>
          <a:xfrm>
            <a:off x="352349" y="857850"/>
            <a:ext cx="8566475" cy="3785525"/>
          </a:xfrm>
          <a:prstGeom prst="rect">
            <a:avLst/>
          </a:prstGeom>
          <a:noFill/>
          <a:ln>
            <a:noFill/>
          </a:ln>
        </p:spPr>
      </p:pic>
      <p:sp>
        <p:nvSpPr>
          <p:cNvPr id="372" name="Google Shape;372;p8"/>
          <p:cNvSpPr txBox="1"/>
          <p:nvPr/>
        </p:nvSpPr>
        <p:spPr>
          <a:xfrm>
            <a:off x="5805475" y="4141488"/>
            <a:ext cx="3270900" cy="1002000"/>
          </a:xfrm>
          <a:prstGeom prst="rect">
            <a:avLst/>
          </a:prstGeom>
          <a:solidFill>
            <a:srgbClr val="C1E5EE"/>
          </a:solidFill>
          <a:ln w="9525" cap="flat" cmpd="sng">
            <a:solidFill>
              <a:schemeClr val="dk2"/>
            </a:solidFill>
            <a:prstDash val="solid"/>
            <a:round/>
            <a:headEnd type="none" w="sm" len="sm"/>
            <a:tailEnd type="none" w="sm" len="sm"/>
          </a:ln>
        </p:spPr>
        <p:txBody>
          <a:bodyPr spcFirstLastPara="1" wrap="square" lIns="88375" tIns="88375" rIns="88375" bIns="883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Barlow"/>
                <a:ea typeface="Barlow"/>
                <a:cs typeface="Barlow"/>
                <a:sym typeface="Barlow"/>
              </a:rPr>
              <a:t>Current State Assessment </a:t>
            </a:r>
            <a:endParaRPr sz="1400" b="1" i="0" u="none" strike="noStrike" cap="none">
              <a:solidFill>
                <a:schemeClr val="dk1"/>
              </a:solidFill>
              <a:latin typeface="Barlow"/>
              <a:ea typeface="Barlow"/>
              <a:cs typeface="Barlow"/>
              <a:sym typeface="Barlow"/>
            </a:endParaRPr>
          </a:p>
          <a:p>
            <a:pPr marL="330200" marR="0" lvl="0" indent="-209550" algn="l" rtl="0">
              <a:lnSpc>
                <a:spcPct val="100000"/>
              </a:lnSpc>
              <a:spcBef>
                <a:spcPts val="0"/>
              </a:spcBef>
              <a:spcAft>
                <a:spcPts val="0"/>
              </a:spcAft>
              <a:buClr>
                <a:schemeClr val="dk2"/>
              </a:buClr>
              <a:buSzPts val="1100"/>
              <a:buFont typeface="Arial"/>
              <a:buAutoNum type="arabicPeriod"/>
            </a:pPr>
            <a:r>
              <a:rPr lang="en-US" sz="1100" b="0" i="0" u="none" strike="noStrike" cap="none">
                <a:solidFill>
                  <a:schemeClr val="dk1"/>
                </a:solidFill>
                <a:latin typeface="Barlow"/>
                <a:ea typeface="Barlow"/>
                <a:cs typeface="Barlow"/>
                <a:sym typeface="Barlow"/>
              </a:rPr>
              <a:t>Architecture</a:t>
            </a:r>
            <a:endParaRPr sz="1100" b="0" i="0" u="none" strike="noStrike" cap="none">
              <a:solidFill>
                <a:schemeClr val="dk1"/>
              </a:solidFill>
              <a:latin typeface="Barlow"/>
              <a:ea typeface="Barlow"/>
              <a:cs typeface="Barlow"/>
              <a:sym typeface="Barlow"/>
            </a:endParaRPr>
          </a:p>
          <a:p>
            <a:pPr marL="330200" marR="0" lvl="0" indent="-209550" algn="l" rtl="0">
              <a:lnSpc>
                <a:spcPct val="100000"/>
              </a:lnSpc>
              <a:spcBef>
                <a:spcPts val="0"/>
              </a:spcBef>
              <a:spcAft>
                <a:spcPts val="0"/>
              </a:spcAft>
              <a:buClr>
                <a:schemeClr val="dk1"/>
              </a:buClr>
              <a:buSzPts val="1100"/>
              <a:buFont typeface="Barlow"/>
              <a:buAutoNum type="arabicPeriod"/>
            </a:pPr>
            <a:r>
              <a:rPr lang="en-US" sz="1100" b="0" i="0" u="none" strike="noStrike" cap="none">
                <a:solidFill>
                  <a:schemeClr val="dk1"/>
                </a:solidFill>
                <a:latin typeface="Barlow"/>
                <a:ea typeface="Barlow"/>
                <a:cs typeface="Barlow"/>
                <a:sym typeface="Barlow"/>
              </a:rPr>
              <a:t>Challenges / future needs</a:t>
            </a:r>
            <a:endParaRPr sz="1100" b="0" i="0" u="none" strike="noStrike" cap="none">
              <a:solidFill>
                <a:schemeClr val="dk1"/>
              </a:solidFill>
              <a:latin typeface="Barlow"/>
              <a:ea typeface="Barlow"/>
              <a:cs typeface="Barlow"/>
              <a:sym typeface="Barlow"/>
            </a:endParaRPr>
          </a:p>
          <a:p>
            <a:pPr marL="330200" marR="0" lvl="0" indent="-209550" algn="l" rtl="0">
              <a:lnSpc>
                <a:spcPct val="100000"/>
              </a:lnSpc>
              <a:spcBef>
                <a:spcPts val="0"/>
              </a:spcBef>
              <a:spcAft>
                <a:spcPts val="0"/>
              </a:spcAft>
              <a:buClr>
                <a:schemeClr val="dk2"/>
              </a:buClr>
              <a:buSzPts val="1100"/>
              <a:buFont typeface="Arial"/>
              <a:buAutoNum type="arabicPeriod"/>
            </a:pPr>
            <a:r>
              <a:rPr lang="en-US" sz="1100" b="0" i="0" u="none" strike="noStrike" cap="none">
                <a:solidFill>
                  <a:schemeClr val="dk1"/>
                </a:solidFill>
                <a:latin typeface="Barlow"/>
                <a:ea typeface="Barlow"/>
                <a:cs typeface="Barlow"/>
                <a:sym typeface="Barlow"/>
              </a:rPr>
              <a:t>Use cases</a:t>
            </a:r>
            <a:endParaRPr sz="1100" b="0" i="0" u="none" strike="noStrike" cap="none">
              <a:solidFill>
                <a:schemeClr val="dk1"/>
              </a:solidFill>
              <a:latin typeface="Barlow"/>
              <a:ea typeface="Barlow"/>
              <a:cs typeface="Barlow"/>
              <a:sym typeface="Barlow"/>
            </a:endParaRPr>
          </a:p>
          <a:p>
            <a:pPr marL="330200" marR="0" lvl="0" indent="-209550" algn="l" rtl="0">
              <a:lnSpc>
                <a:spcPct val="100000"/>
              </a:lnSpc>
              <a:spcBef>
                <a:spcPts val="0"/>
              </a:spcBef>
              <a:spcAft>
                <a:spcPts val="0"/>
              </a:spcAft>
              <a:buClr>
                <a:schemeClr val="dk1"/>
              </a:buClr>
              <a:buSzPts val="1100"/>
              <a:buFont typeface="Barlow"/>
              <a:buAutoNum type="arabicPeriod"/>
            </a:pPr>
            <a:r>
              <a:rPr lang="en-US" sz="1100" b="0" i="0" u="none" strike="noStrike" cap="none">
                <a:solidFill>
                  <a:schemeClr val="dk1"/>
                </a:solidFill>
                <a:latin typeface="Barlow"/>
                <a:ea typeface="Barlow"/>
                <a:cs typeface="Barlow"/>
                <a:sym typeface="Barlow"/>
              </a:rPr>
              <a:t>Desired state</a:t>
            </a:r>
            <a:endParaRPr sz="1100" b="0" i="0" u="none" strike="noStrike" cap="none">
              <a:solidFill>
                <a:schemeClr val="dk1"/>
              </a:solidFill>
              <a:latin typeface="Barlow"/>
              <a:ea typeface="Barlow"/>
              <a:cs typeface="Barlow"/>
              <a:sym typeface="Barlow"/>
            </a:endParaRPr>
          </a:p>
          <a:p>
            <a:pPr marL="0" marR="0" lvl="0" indent="0" algn="l" rtl="0">
              <a:lnSpc>
                <a:spcPct val="100000"/>
              </a:lnSpc>
              <a:spcBef>
                <a:spcPts val="500"/>
              </a:spcBef>
              <a:spcAft>
                <a:spcPts val="0"/>
              </a:spcAft>
              <a:buClr>
                <a:srgbClr val="000000"/>
              </a:buClr>
              <a:buSzPts val="2000"/>
              <a:buFont typeface="Arial"/>
              <a:buNone/>
            </a:pP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9"/>
          <p:cNvSpPr/>
          <p:nvPr/>
        </p:nvSpPr>
        <p:spPr>
          <a:xfrm rot="5400000">
            <a:off x="2655694" y="1017994"/>
            <a:ext cx="3832500" cy="6114600"/>
          </a:xfrm>
          <a:prstGeom prst="hexagon">
            <a:avLst>
              <a:gd name="adj" fmla="val 17492"/>
              <a:gd name="vf" fmla="val 115470"/>
            </a:avLst>
          </a:prstGeom>
          <a:solidFill>
            <a:srgbClr val="98102A">
              <a:alpha val="40000"/>
            </a:srgbClr>
          </a:solidFill>
          <a:ln w="28575" cap="flat" cmpd="sng">
            <a:solidFill>
              <a:schemeClr val="accent3"/>
            </a:solidFill>
            <a:prstDash val="solid"/>
            <a:round/>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nvGrpSpPr>
          <p:cNvPr id="378" name="Google Shape;378;p9"/>
          <p:cNvGrpSpPr/>
          <p:nvPr/>
        </p:nvGrpSpPr>
        <p:grpSpPr>
          <a:xfrm>
            <a:off x="1588" y="4177624"/>
            <a:ext cx="9144001" cy="1771652"/>
            <a:chOff x="2117" y="5493965"/>
            <a:chExt cx="12192002" cy="2362203"/>
          </a:xfrm>
        </p:grpSpPr>
        <p:sp>
          <p:nvSpPr>
            <p:cNvPr id="379" name="Google Shape;379;p9"/>
            <p:cNvSpPr/>
            <p:nvPr/>
          </p:nvSpPr>
          <p:spPr>
            <a:xfrm>
              <a:off x="2117" y="5493965"/>
              <a:ext cx="12192002" cy="1856317"/>
            </a:xfrm>
            <a:custGeom>
              <a:avLst/>
              <a:gdLst/>
              <a:ahLst/>
              <a:cxnLst/>
              <a:rect l="l" t="t" r="r" b="b"/>
              <a:pathLst>
                <a:path w="10053" h="1529" extrusionOk="0">
                  <a:moveTo>
                    <a:pt x="10053" y="365"/>
                  </a:moveTo>
                  <a:cubicBezTo>
                    <a:pt x="9731" y="375"/>
                    <a:pt x="9571" y="297"/>
                    <a:pt x="9338" y="220"/>
                  </a:cubicBezTo>
                  <a:cubicBezTo>
                    <a:pt x="9144" y="156"/>
                    <a:pt x="8948" y="75"/>
                    <a:pt x="8750" y="33"/>
                  </a:cubicBezTo>
                  <a:cubicBezTo>
                    <a:pt x="8641" y="11"/>
                    <a:pt x="8531" y="0"/>
                    <a:pt x="8420" y="12"/>
                  </a:cubicBezTo>
                  <a:cubicBezTo>
                    <a:pt x="8378" y="16"/>
                    <a:pt x="8336" y="23"/>
                    <a:pt x="8295" y="33"/>
                  </a:cubicBezTo>
                  <a:cubicBezTo>
                    <a:pt x="8044" y="93"/>
                    <a:pt x="7811" y="238"/>
                    <a:pt x="7555" y="284"/>
                  </a:cubicBezTo>
                  <a:cubicBezTo>
                    <a:pt x="7083" y="369"/>
                    <a:pt x="6614" y="108"/>
                    <a:pt x="6143" y="33"/>
                  </a:cubicBezTo>
                  <a:cubicBezTo>
                    <a:pt x="6001" y="11"/>
                    <a:pt x="5858" y="5"/>
                    <a:pt x="5715" y="31"/>
                  </a:cubicBezTo>
                  <a:cubicBezTo>
                    <a:pt x="5711" y="32"/>
                    <a:pt x="5707" y="32"/>
                    <a:pt x="5702" y="33"/>
                  </a:cubicBezTo>
                  <a:cubicBezTo>
                    <a:pt x="5403" y="92"/>
                    <a:pt x="5134" y="282"/>
                    <a:pt x="4832" y="314"/>
                  </a:cubicBezTo>
                  <a:cubicBezTo>
                    <a:pt x="4356" y="363"/>
                    <a:pt x="3909" y="14"/>
                    <a:pt x="3432" y="42"/>
                  </a:cubicBezTo>
                  <a:cubicBezTo>
                    <a:pt x="3068" y="63"/>
                    <a:pt x="2740" y="301"/>
                    <a:pt x="2376" y="322"/>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3C628D"/>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9"/>
            <p:cNvSpPr/>
            <p:nvPr/>
          </p:nvSpPr>
          <p:spPr>
            <a:xfrm>
              <a:off x="2117" y="5553232"/>
              <a:ext cx="12192002" cy="1320800"/>
            </a:xfrm>
            <a:custGeom>
              <a:avLst/>
              <a:gdLst/>
              <a:ahLst/>
              <a:cxnLst/>
              <a:rect l="l" t="t" r="r" b="b"/>
              <a:pathLst>
                <a:path w="10053" h="1087" extrusionOk="0">
                  <a:moveTo>
                    <a:pt x="10053" y="204"/>
                  </a:moveTo>
                  <a:cubicBezTo>
                    <a:pt x="10053" y="1087"/>
                    <a:pt x="10053" y="1087"/>
                    <a:pt x="10053" y="1087"/>
                  </a:cubicBezTo>
                  <a:cubicBezTo>
                    <a:pt x="0" y="1087"/>
                    <a:pt x="0" y="1087"/>
                    <a:pt x="0" y="1087"/>
                  </a:cubicBezTo>
                  <a:cubicBezTo>
                    <a:pt x="0" y="204"/>
                    <a:pt x="0" y="204"/>
                    <a:pt x="0" y="204"/>
                  </a:cubicBezTo>
                  <a:cubicBezTo>
                    <a:pt x="173" y="163"/>
                    <a:pt x="358" y="148"/>
                    <a:pt x="540" y="165"/>
                  </a:cubicBezTo>
                  <a:cubicBezTo>
                    <a:pt x="977" y="207"/>
                    <a:pt x="1420" y="417"/>
                    <a:pt x="1825" y="293"/>
                  </a:cubicBezTo>
                  <a:cubicBezTo>
                    <a:pt x="1933" y="260"/>
                    <a:pt x="2026" y="205"/>
                    <a:pt x="2133" y="170"/>
                  </a:cubicBezTo>
                  <a:cubicBezTo>
                    <a:pt x="2661" y="0"/>
                    <a:pt x="3257" y="377"/>
                    <a:pt x="3829" y="308"/>
                  </a:cubicBezTo>
                  <a:cubicBezTo>
                    <a:pt x="4117" y="273"/>
                    <a:pt x="4361" y="129"/>
                    <a:pt x="4650" y="97"/>
                  </a:cubicBezTo>
                  <a:cubicBezTo>
                    <a:pt x="5191" y="38"/>
                    <a:pt x="5660" y="384"/>
                    <a:pt x="6204" y="425"/>
                  </a:cubicBezTo>
                  <a:cubicBezTo>
                    <a:pt x="6718" y="464"/>
                    <a:pt x="7198" y="226"/>
                    <a:pt x="7713" y="210"/>
                  </a:cubicBezTo>
                  <a:cubicBezTo>
                    <a:pt x="8231" y="193"/>
                    <a:pt x="8721" y="401"/>
                    <a:pt x="9240" y="397"/>
                  </a:cubicBezTo>
                  <a:cubicBezTo>
                    <a:pt x="9518" y="395"/>
                    <a:pt x="9745" y="273"/>
                    <a:pt x="10053" y="204"/>
                  </a:cubicBezTo>
                  <a:close/>
                </a:path>
              </a:pathLst>
            </a:custGeom>
            <a:solidFill>
              <a:srgbClr val="52B3DD">
                <a:alpha val="49803"/>
              </a:srgbClr>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9"/>
            <p:cNvSpPr/>
            <p:nvPr/>
          </p:nvSpPr>
          <p:spPr>
            <a:xfrm>
              <a:off x="2117" y="5733148"/>
              <a:ext cx="12192002" cy="2123020"/>
            </a:xfrm>
            <a:custGeom>
              <a:avLst/>
              <a:gdLst/>
              <a:ahLst/>
              <a:cxnLst/>
              <a:rect l="l" t="t" r="r" b="b"/>
              <a:pathLst>
                <a:path w="10053" h="1747" extrusionOk="0">
                  <a:moveTo>
                    <a:pt x="10053" y="365"/>
                  </a:moveTo>
                  <a:cubicBezTo>
                    <a:pt x="9719" y="351"/>
                    <a:pt x="9410" y="103"/>
                    <a:pt x="9069" y="62"/>
                  </a:cubicBezTo>
                  <a:cubicBezTo>
                    <a:pt x="8598" y="5"/>
                    <a:pt x="8151" y="350"/>
                    <a:pt x="7677" y="323"/>
                  </a:cubicBezTo>
                  <a:cubicBezTo>
                    <a:pt x="7313" y="301"/>
                    <a:pt x="6984" y="63"/>
                    <a:pt x="6620" y="42"/>
                  </a:cubicBezTo>
                  <a:cubicBezTo>
                    <a:pt x="6143" y="14"/>
                    <a:pt x="5696" y="364"/>
                    <a:pt x="5221" y="314"/>
                  </a:cubicBezTo>
                  <a:cubicBezTo>
                    <a:pt x="4918" y="282"/>
                    <a:pt x="4649" y="92"/>
                    <a:pt x="4350" y="33"/>
                  </a:cubicBezTo>
                  <a:cubicBezTo>
                    <a:pt x="4346" y="33"/>
                    <a:pt x="4342" y="32"/>
                    <a:pt x="4337" y="31"/>
                  </a:cubicBezTo>
                  <a:cubicBezTo>
                    <a:pt x="4194" y="5"/>
                    <a:pt x="4052" y="11"/>
                    <a:pt x="3909" y="33"/>
                  </a:cubicBezTo>
                  <a:cubicBezTo>
                    <a:pt x="3439" y="108"/>
                    <a:pt x="2970" y="369"/>
                    <a:pt x="2497" y="284"/>
                  </a:cubicBezTo>
                  <a:cubicBezTo>
                    <a:pt x="2242" y="238"/>
                    <a:pt x="2009" y="93"/>
                    <a:pt x="1758" y="33"/>
                  </a:cubicBezTo>
                  <a:cubicBezTo>
                    <a:pt x="1717" y="24"/>
                    <a:pt x="1675" y="16"/>
                    <a:pt x="1633" y="12"/>
                  </a:cubicBezTo>
                  <a:cubicBezTo>
                    <a:pt x="1522" y="0"/>
                    <a:pt x="1412" y="11"/>
                    <a:pt x="1303" y="33"/>
                  </a:cubicBezTo>
                  <a:cubicBezTo>
                    <a:pt x="1104" y="75"/>
                    <a:pt x="909" y="157"/>
                    <a:pt x="714" y="221"/>
                  </a:cubicBezTo>
                  <a:cubicBezTo>
                    <a:pt x="482" y="297"/>
                    <a:pt x="321" y="375"/>
                    <a:pt x="0" y="365"/>
                  </a:cubicBezTo>
                  <a:cubicBezTo>
                    <a:pt x="0" y="1747"/>
                    <a:pt x="0" y="1747"/>
                    <a:pt x="0" y="1747"/>
                  </a:cubicBezTo>
                  <a:cubicBezTo>
                    <a:pt x="10053" y="1747"/>
                    <a:pt x="10053" y="1747"/>
                    <a:pt x="10053" y="1747"/>
                  </a:cubicBezTo>
                  <a:lnTo>
                    <a:pt x="10053" y="365"/>
                  </a:lnTo>
                  <a:close/>
                </a:path>
              </a:pathLst>
            </a:custGeom>
            <a:solidFill>
              <a:srgbClr val="88CFFF"/>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9"/>
            <p:cNvSpPr/>
            <p:nvPr/>
          </p:nvSpPr>
          <p:spPr>
            <a:xfrm>
              <a:off x="2117" y="5997732"/>
              <a:ext cx="12192002" cy="1858435"/>
            </a:xfrm>
            <a:custGeom>
              <a:avLst/>
              <a:gdLst/>
              <a:ahLst/>
              <a:cxnLst/>
              <a:rect l="l" t="t" r="r" b="b"/>
              <a:pathLst>
                <a:path w="10053" h="1529" extrusionOk="0">
                  <a:moveTo>
                    <a:pt x="10053" y="365"/>
                  </a:moveTo>
                  <a:cubicBezTo>
                    <a:pt x="9731" y="375"/>
                    <a:pt x="9571" y="297"/>
                    <a:pt x="9338" y="221"/>
                  </a:cubicBezTo>
                  <a:cubicBezTo>
                    <a:pt x="9144" y="157"/>
                    <a:pt x="8948" y="75"/>
                    <a:pt x="8750" y="33"/>
                  </a:cubicBezTo>
                  <a:cubicBezTo>
                    <a:pt x="8641" y="11"/>
                    <a:pt x="8531" y="0"/>
                    <a:pt x="8420" y="12"/>
                  </a:cubicBezTo>
                  <a:cubicBezTo>
                    <a:pt x="8378" y="16"/>
                    <a:pt x="8336" y="24"/>
                    <a:pt x="8295" y="33"/>
                  </a:cubicBezTo>
                  <a:cubicBezTo>
                    <a:pt x="8044" y="93"/>
                    <a:pt x="7811" y="238"/>
                    <a:pt x="7555" y="284"/>
                  </a:cubicBezTo>
                  <a:cubicBezTo>
                    <a:pt x="7083" y="369"/>
                    <a:pt x="6614" y="108"/>
                    <a:pt x="6143" y="33"/>
                  </a:cubicBezTo>
                  <a:cubicBezTo>
                    <a:pt x="6001" y="11"/>
                    <a:pt x="5858" y="5"/>
                    <a:pt x="5715" y="31"/>
                  </a:cubicBezTo>
                  <a:cubicBezTo>
                    <a:pt x="5711" y="32"/>
                    <a:pt x="5707" y="33"/>
                    <a:pt x="5702" y="33"/>
                  </a:cubicBezTo>
                  <a:cubicBezTo>
                    <a:pt x="5403" y="92"/>
                    <a:pt x="5134" y="282"/>
                    <a:pt x="4832" y="314"/>
                  </a:cubicBezTo>
                  <a:cubicBezTo>
                    <a:pt x="4356" y="364"/>
                    <a:pt x="3909" y="14"/>
                    <a:pt x="3432" y="42"/>
                  </a:cubicBezTo>
                  <a:cubicBezTo>
                    <a:pt x="3068" y="63"/>
                    <a:pt x="2740" y="301"/>
                    <a:pt x="2376" y="323"/>
                  </a:cubicBezTo>
                  <a:cubicBezTo>
                    <a:pt x="1902" y="350"/>
                    <a:pt x="1455" y="5"/>
                    <a:pt x="983" y="62"/>
                  </a:cubicBezTo>
                  <a:cubicBezTo>
                    <a:pt x="643" y="103"/>
                    <a:pt x="333" y="351"/>
                    <a:pt x="0" y="365"/>
                  </a:cubicBezTo>
                  <a:cubicBezTo>
                    <a:pt x="0" y="1529"/>
                    <a:pt x="0" y="1529"/>
                    <a:pt x="0" y="1529"/>
                  </a:cubicBezTo>
                  <a:cubicBezTo>
                    <a:pt x="10053" y="1529"/>
                    <a:pt x="10053" y="1529"/>
                    <a:pt x="10053" y="1529"/>
                  </a:cubicBezTo>
                  <a:lnTo>
                    <a:pt x="10053" y="365"/>
                  </a:lnTo>
                  <a:close/>
                </a:path>
              </a:pathLst>
            </a:custGeom>
            <a:solidFill>
              <a:srgbClr val="88CFFF"/>
            </a:solidFill>
            <a:ln>
              <a:noFill/>
            </a:ln>
          </p:spPr>
          <p:txBody>
            <a:bodyPr spcFirstLastPara="1" wrap="square" lIns="91450" tIns="45700" rIns="9145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3" name="Google Shape;383;p9"/>
          <p:cNvSpPr/>
          <p:nvPr/>
        </p:nvSpPr>
        <p:spPr>
          <a:xfrm>
            <a:off x="3421339" y="2178447"/>
            <a:ext cx="849300" cy="7395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384" name="Google Shape;384;p9"/>
          <p:cNvSpPr/>
          <p:nvPr/>
        </p:nvSpPr>
        <p:spPr>
          <a:xfrm flipH="1">
            <a:off x="4888609" y="2195891"/>
            <a:ext cx="849300" cy="7395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385" name="Google Shape;385;p9"/>
          <p:cNvSpPr/>
          <p:nvPr/>
        </p:nvSpPr>
        <p:spPr>
          <a:xfrm>
            <a:off x="1702761" y="2585144"/>
            <a:ext cx="849300" cy="7395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386" name="Google Shape;386;p9"/>
          <p:cNvSpPr/>
          <p:nvPr/>
        </p:nvSpPr>
        <p:spPr>
          <a:xfrm flipH="1">
            <a:off x="6584840" y="2585144"/>
            <a:ext cx="849300" cy="7395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387" name="Google Shape;387;p9"/>
          <p:cNvSpPr/>
          <p:nvPr/>
        </p:nvSpPr>
        <p:spPr>
          <a:xfrm>
            <a:off x="1616871" y="2481190"/>
            <a:ext cx="894000" cy="7788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388" name="Google Shape;388;p9"/>
          <p:cNvSpPr/>
          <p:nvPr/>
        </p:nvSpPr>
        <p:spPr>
          <a:xfrm>
            <a:off x="3345369" y="2074493"/>
            <a:ext cx="894000" cy="7788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389" name="Google Shape;389;p9"/>
          <p:cNvSpPr/>
          <p:nvPr/>
        </p:nvSpPr>
        <p:spPr>
          <a:xfrm flipH="1">
            <a:off x="4919880" y="2091937"/>
            <a:ext cx="894000" cy="7788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390" name="Google Shape;390;p9"/>
          <p:cNvSpPr/>
          <p:nvPr/>
        </p:nvSpPr>
        <p:spPr>
          <a:xfrm flipH="1">
            <a:off x="6626031" y="2481190"/>
            <a:ext cx="894000" cy="7788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391" name="Google Shape;391;p9"/>
          <p:cNvSpPr/>
          <p:nvPr/>
        </p:nvSpPr>
        <p:spPr>
          <a:xfrm>
            <a:off x="1528724" y="2375460"/>
            <a:ext cx="941100" cy="8196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392" name="Google Shape;392;p9"/>
          <p:cNvSpPr/>
          <p:nvPr/>
        </p:nvSpPr>
        <p:spPr>
          <a:xfrm>
            <a:off x="3267142" y="1968763"/>
            <a:ext cx="941100" cy="8196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393" name="Google Shape;393;p9"/>
          <p:cNvSpPr/>
          <p:nvPr/>
        </p:nvSpPr>
        <p:spPr>
          <a:xfrm flipH="1">
            <a:off x="4951007" y="1986207"/>
            <a:ext cx="941100" cy="8196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394" name="Google Shape;394;p9"/>
          <p:cNvSpPr/>
          <p:nvPr/>
        </p:nvSpPr>
        <p:spPr>
          <a:xfrm flipH="1">
            <a:off x="6667078" y="2375460"/>
            <a:ext cx="941100" cy="8196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grpSp>
        <p:nvGrpSpPr>
          <p:cNvPr id="395" name="Google Shape;395;p9"/>
          <p:cNvGrpSpPr/>
          <p:nvPr/>
        </p:nvGrpSpPr>
        <p:grpSpPr>
          <a:xfrm>
            <a:off x="889200" y="970906"/>
            <a:ext cx="7365600" cy="474244"/>
            <a:chOff x="1185600" y="125575"/>
            <a:chExt cx="9820800" cy="632325"/>
          </a:xfrm>
        </p:grpSpPr>
        <p:sp>
          <p:nvSpPr>
            <p:cNvPr id="396" name="Google Shape;396;p9"/>
            <p:cNvSpPr/>
            <p:nvPr/>
          </p:nvSpPr>
          <p:spPr>
            <a:xfrm rot="5400000">
              <a:off x="5903550" y="-4346370"/>
              <a:ext cx="384900" cy="9820800"/>
            </a:xfrm>
            <a:prstGeom prst="leftBracket">
              <a:avLst>
                <a:gd name="adj" fmla="val 0"/>
              </a:avLst>
            </a:prstGeom>
            <a:noFill/>
            <a:ln w="9525" cap="flat" cmpd="sng">
              <a:solidFill>
                <a:schemeClr val="dk2"/>
              </a:solidFill>
              <a:prstDash val="lgDash"/>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Inter"/>
                <a:ea typeface="Inter"/>
                <a:cs typeface="Inter"/>
                <a:sym typeface="Inter"/>
              </a:endParaRPr>
            </a:p>
          </p:txBody>
        </p:sp>
        <p:sp>
          <p:nvSpPr>
            <p:cNvPr id="397" name="Google Shape;397;p9"/>
            <p:cNvSpPr txBox="1"/>
            <p:nvPr/>
          </p:nvSpPr>
          <p:spPr>
            <a:xfrm>
              <a:off x="3278675" y="450100"/>
              <a:ext cx="1878300" cy="307800"/>
            </a:xfrm>
            <a:prstGeom prst="rect">
              <a:avLst/>
            </a:prstGeom>
            <a:noFill/>
            <a:ln>
              <a:noFill/>
            </a:ln>
          </p:spPr>
          <p:txBody>
            <a:bodyPr spcFirstLastPara="1" wrap="square" lIns="0" tIns="45700" rIns="0" bIns="45700" anchor="ctr"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900" b="0" i="0" u="none" strike="noStrike" cap="none">
                  <a:solidFill>
                    <a:srgbClr val="FFFFFF"/>
                  </a:solidFill>
                  <a:latin typeface="DM Sans SemiBold"/>
                  <a:ea typeface="DM Sans SemiBold"/>
                  <a:cs typeface="DM Sans SemiBold"/>
                  <a:sym typeface="DM Sans SemiBold"/>
                </a:rPr>
                <a:t>Disaster recovery</a:t>
              </a:r>
              <a:endParaRPr sz="900" b="0" i="0" u="none" strike="noStrike" cap="none">
                <a:solidFill>
                  <a:srgbClr val="000000"/>
                </a:solidFill>
                <a:latin typeface="DM Sans"/>
                <a:ea typeface="DM Sans"/>
                <a:cs typeface="DM Sans"/>
                <a:sym typeface="DM Sans"/>
              </a:endParaRPr>
            </a:p>
          </p:txBody>
        </p:sp>
        <p:sp>
          <p:nvSpPr>
            <p:cNvPr id="398" name="Google Shape;398;p9"/>
            <p:cNvSpPr txBox="1"/>
            <p:nvPr/>
          </p:nvSpPr>
          <p:spPr>
            <a:xfrm>
              <a:off x="5156975" y="450100"/>
              <a:ext cx="1878300" cy="307800"/>
            </a:xfrm>
            <a:prstGeom prst="rect">
              <a:avLst/>
            </a:prstGeom>
            <a:noFill/>
            <a:ln>
              <a:noFill/>
            </a:ln>
          </p:spPr>
          <p:txBody>
            <a:bodyPr spcFirstLastPara="1" wrap="square" lIns="0" tIns="45700" rIns="0" bIns="45700" anchor="ctr"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900" b="0" i="0" u="none" strike="noStrike" cap="none">
                  <a:solidFill>
                    <a:srgbClr val="FFFFFF"/>
                  </a:solidFill>
                  <a:latin typeface="DM Sans SemiBold"/>
                  <a:ea typeface="DM Sans SemiBold"/>
                  <a:cs typeface="DM Sans SemiBold"/>
                  <a:sym typeface="DM Sans SemiBold"/>
                </a:rPr>
                <a:t>Cost controls</a:t>
              </a:r>
              <a:endParaRPr sz="900" b="0" i="0" u="none" strike="noStrike" cap="none">
                <a:solidFill>
                  <a:srgbClr val="FFFFFF"/>
                </a:solidFill>
                <a:latin typeface="DM Sans SemiBold"/>
                <a:ea typeface="DM Sans SemiBold"/>
                <a:cs typeface="DM Sans SemiBold"/>
                <a:sym typeface="DM Sans SemiBold"/>
              </a:endParaRPr>
            </a:p>
          </p:txBody>
        </p:sp>
        <p:sp>
          <p:nvSpPr>
            <p:cNvPr id="399" name="Google Shape;399;p9"/>
            <p:cNvSpPr txBox="1"/>
            <p:nvPr/>
          </p:nvSpPr>
          <p:spPr>
            <a:xfrm>
              <a:off x="7035270" y="450100"/>
              <a:ext cx="1878300" cy="307800"/>
            </a:xfrm>
            <a:prstGeom prst="rect">
              <a:avLst/>
            </a:prstGeom>
            <a:noFill/>
            <a:ln>
              <a:noFill/>
            </a:ln>
          </p:spPr>
          <p:txBody>
            <a:bodyPr spcFirstLastPara="1" wrap="square" lIns="0" tIns="45700" rIns="0" bIns="45700" anchor="ctr"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900" b="0" i="0" u="none" strike="noStrike" cap="none">
                  <a:solidFill>
                    <a:srgbClr val="FFFFFF"/>
                  </a:solidFill>
                  <a:latin typeface="DM Sans SemiBold"/>
                  <a:ea typeface="DM Sans SemiBold"/>
                  <a:cs typeface="DM Sans SemiBold"/>
                  <a:sym typeface="DM Sans SemiBold"/>
                </a:rPr>
                <a:t>Enterprise security</a:t>
              </a:r>
              <a:endParaRPr sz="900" b="0" i="0" u="none" strike="noStrike" cap="none">
                <a:solidFill>
                  <a:srgbClr val="000000"/>
                </a:solidFill>
                <a:latin typeface="DM Sans"/>
                <a:ea typeface="DM Sans"/>
                <a:cs typeface="DM Sans"/>
                <a:sym typeface="DM Sans"/>
              </a:endParaRPr>
            </a:p>
          </p:txBody>
        </p:sp>
        <p:sp>
          <p:nvSpPr>
            <p:cNvPr id="400" name="Google Shape;400;p9"/>
            <p:cNvSpPr txBox="1"/>
            <p:nvPr/>
          </p:nvSpPr>
          <p:spPr>
            <a:xfrm>
              <a:off x="5023025" y="125575"/>
              <a:ext cx="2166300" cy="410400"/>
            </a:xfrm>
            <a:prstGeom prst="rect">
              <a:avLst/>
            </a:prstGeom>
            <a:solidFill>
              <a:srgbClr val="1B3039"/>
            </a:solidFill>
            <a:ln>
              <a:noFill/>
            </a:ln>
          </p:spPr>
          <p:txBody>
            <a:bodyPr spcFirstLastPara="1" wrap="square" lIns="91450" tIns="45700" rIns="91450" bIns="45700" anchor="ctr"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1400" b="0" i="0" u="none" strike="noStrike" cap="none">
                  <a:solidFill>
                    <a:srgbClr val="FFFFFF"/>
                  </a:solidFill>
                  <a:latin typeface="DM Sans SemiBold"/>
                  <a:ea typeface="DM Sans SemiBold"/>
                  <a:cs typeface="DM Sans SemiBold"/>
                  <a:sym typeface="DM Sans SemiBold"/>
                </a:rPr>
                <a:t>100% serverless</a:t>
              </a:r>
              <a:endParaRPr sz="1400" b="0" i="0" u="none" strike="noStrike" cap="none">
                <a:solidFill>
                  <a:srgbClr val="000000"/>
                </a:solidFill>
                <a:latin typeface="DM Sans"/>
                <a:ea typeface="DM Sans"/>
                <a:cs typeface="DM Sans"/>
                <a:sym typeface="DM Sans"/>
              </a:endParaRPr>
            </a:p>
          </p:txBody>
        </p:sp>
      </p:grpSp>
      <p:grpSp>
        <p:nvGrpSpPr>
          <p:cNvPr id="401" name="Google Shape;401;p9"/>
          <p:cNvGrpSpPr/>
          <p:nvPr/>
        </p:nvGrpSpPr>
        <p:grpSpPr>
          <a:xfrm>
            <a:off x="1315969" y="3995825"/>
            <a:ext cx="6511950" cy="809238"/>
            <a:chOff x="1754625" y="5134041"/>
            <a:chExt cx="8682600" cy="1078984"/>
          </a:xfrm>
        </p:grpSpPr>
        <p:sp>
          <p:nvSpPr>
            <p:cNvPr id="402" name="Google Shape;402;p9"/>
            <p:cNvSpPr/>
            <p:nvPr/>
          </p:nvSpPr>
          <p:spPr>
            <a:xfrm>
              <a:off x="1754625" y="5469325"/>
              <a:ext cx="8682600" cy="743700"/>
            </a:xfrm>
            <a:prstGeom prst="rect">
              <a:avLst/>
            </a:prstGeom>
            <a:solidFill>
              <a:srgbClr val="FFFFFF"/>
            </a:solidFill>
            <a:ln w="12700" cap="flat" cmpd="sng">
              <a:solidFill>
                <a:srgbClr val="FFFFFF"/>
              </a:solidFill>
              <a:prstDash val="solid"/>
              <a:round/>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10121E"/>
                </a:solidFill>
                <a:latin typeface="Inter"/>
                <a:ea typeface="Inter"/>
                <a:cs typeface="Inter"/>
                <a:sym typeface="Inter"/>
              </a:endParaRPr>
            </a:p>
          </p:txBody>
        </p:sp>
        <p:grpSp>
          <p:nvGrpSpPr>
            <p:cNvPr id="403" name="Google Shape;403;p9"/>
            <p:cNvGrpSpPr/>
            <p:nvPr/>
          </p:nvGrpSpPr>
          <p:grpSpPr>
            <a:xfrm>
              <a:off x="2726534" y="5581303"/>
              <a:ext cx="6891331" cy="502920"/>
              <a:chOff x="2724013" y="4646425"/>
              <a:chExt cx="6891331" cy="502920"/>
            </a:xfrm>
          </p:grpSpPr>
          <p:pic>
            <p:nvPicPr>
              <p:cNvPr id="404" name="Google Shape;404;p9"/>
              <p:cNvPicPr preferRelativeResize="0"/>
              <p:nvPr/>
            </p:nvPicPr>
            <p:blipFill rotWithShape="1">
              <a:blip r:embed="rId3">
                <a:alphaModFix/>
              </a:blip>
              <a:srcRect t="26868" b="28207"/>
              <a:stretch/>
            </p:blipFill>
            <p:spPr>
              <a:xfrm>
                <a:off x="2724013" y="4646425"/>
                <a:ext cx="2156968" cy="502920"/>
              </a:xfrm>
              <a:prstGeom prst="rect">
                <a:avLst/>
              </a:prstGeom>
              <a:noFill/>
              <a:ln>
                <a:noFill/>
              </a:ln>
            </p:spPr>
          </p:pic>
          <p:pic>
            <p:nvPicPr>
              <p:cNvPr id="405" name="Google Shape;405;p9"/>
              <p:cNvPicPr preferRelativeResize="0"/>
              <p:nvPr/>
            </p:nvPicPr>
            <p:blipFill rotWithShape="1">
              <a:blip r:embed="rId4">
                <a:alphaModFix/>
              </a:blip>
              <a:srcRect/>
              <a:stretch/>
            </p:blipFill>
            <p:spPr>
              <a:xfrm>
                <a:off x="8007406" y="4736250"/>
                <a:ext cx="1607938" cy="329184"/>
              </a:xfrm>
              <a:prstGeom prst="rect">
                <a:avLst/>
              </a:prstGeom>
              <a:noFill/>
              <a:ln>
                <a:noFill/>
              </a:ln>
            </p:spPr>
          </p:pic>
          <p:pic>
            <p:nvPicPr>
              <p:cNvPr id="406" name="Google Shape;406;p9"/>
              <p:cNvPicPr preferRelativeResize="0"/>
              <p:nvPr/>
            </p:nvPicPr>
            <p:blipFill rotWithShape="1">
              <a:blip r:embed="rId5">
                <a:alphaModFix/>
              </a:blip>
              <a:srcRect l="-11883" t="-4312" r="26016" b="-2444"/>
              <a:stretch/>
            </p:blipFill>
            <p:spPr>
              <a:xfrm>
                <a:off x="5346478" y="4661297"/>
                <a:ext cx="1750302" cy="475500"/>
              </a:xfrm>
              <a:prstGeom prst="rect">
                <a:avLst/>
              </a:prstGeom>
              <a:noFill/>
              <a:ln>
                <a:noFill/>
              </a:ln>
            </p:spPr>
          </p:pic>
        </p:grpSp>
        <p:sp>
          <p:nvSpPr>
            <p:cNvPr id="407" name="Google Shape;407;p9"/>
            <p:cNvSpPr/>
            <p:nvPr/>
          </p:nvSpPr>
          <p:spPr>
            <a:xfrm>
              <a:off x="10172316" y="5134041"/>
              <a:ext cx="264900" cy="335100"/>
            </a:xfrm>
            <a:prstGeom prst="rtTriangle">
              <a:avLst/>
            </a:prstGeom>
            <a:solidFill>
              <a:srgbClr val="BFBFBF"/>
            </a:solidFill>
            <a:ln w="9525" cap="flat" cmpd="sng">
              <a:solidFill>
                <a:srgbClr val="FFFFFF"/>
              </a:solidFill>
              <a:prstDash val="solid"/>
              <a:round/>
              <a:headEnd type="none" w="sm" len="sm"/>
              <a:tailEnd type="none" w="sm" len="sm"/>
            </a:ln>
            <a:effectLst>
              <a:outerShdw blurRad="457200" dist="114300" dir="5400000" algn="bl" rotWithShape="0">
                <a:srgbClr val="000000">
                  <a:alpha val="9019"/>
                </a:srgbClr>
              </a:outerShdw>
            </a:effectLst>
          </p:spPr>
          <p:txBody>
            <a:bodyPr spcFirstLastPara="1" wrap="square" lIns="457200" tIns="91425" rIns="22857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1B3139"/>
                </a:solidFill>
                <a:latin typeface="DM Sans"/>
                <a:ea typeface="DM Sans"/>
                <a:cs typeface="DM Sans"/>
                <a:sym typeface="DM Sans"/>
              </a:endParaRPr>
            </a:p>
          </p:txBody>
        </p:sp>
        <p:sp>
          <p:nvSpPr>
            <p:cNvPr id="408" name="Google Shape;408;p9"/>
            <p:cNvSpPr/>
            <p:nvPr/>
          </p:nvSpPr>
          <p:spPr>
            <a:xfrm flipH="1">
              <a:off x="1754628" y="5134041"/>
              <a:ext cx="264900" cy="335100"/>
            </a:xfrm>
            <a:prstGeom prst="rtTriangle">
              <a:avLst/>
            </a:prstGeom>
            <a:solidFill>
              <a:srgbClr val="BFBFBF"/>
            </a:solidFill>
            <a:ln w="9525" cap="flat" cmpd="sng">
              <a:solidFill>
                <a:srgbClr val="FFFFFF"/>
              </a:solidFill>
              <a:prstDash val="solid"/>
              <a:round/>
              <a:headEnd type="none" w="sm" len="sm"/>
              <a:tailEnd type="none" w="sm" len="sm"/>
            </a:ln>
            <a:effectLst>
              <a:outerShdw blurRad="457200" dist="114300" dir="5400000" algn="bl" rotWithShape="0">
                <a:srgbClr val="000000">
                  <a:alpha val="9019"/>
                </a:srgbClr>
              </a:outerShdw>
            </a:effectLst>
          </p:spPr>
          <p:txBody>
            <a:bodyPr spcFirstLastPara="1" wrap="square" lIns="457200" tIns="91425" rIns="22857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1B3139"/>
                </a:solidFill>
                <a:latin typeface="DM Sans"/>
                <a:ea typeface="DM Sans"/>
                <a:cs typeface="DM Sans"/>
                <a:sym typeface="DM Sans"/>
              </a:endParaRPr>
            </a:p>
          </p:txBody>
        </p:sp>
      </p:grpSp>
      <p:grpSp>
        <p:nvGrpSpPr>
          <p:cNvPr id="409" name="Google Shape;409;p9"/>
          <p:cNvGrpSpPr/>
          <p:nvPr/>
        </p:nvGrpSpPr>
        <p:grpSpPr>
          <a:xfrm>
            <a:off x="1315969" y="3310025"/>
            <a:ext cx="6511950" cy="809238"/>
            <a:chOff x="1754625" y="4219641"/>
            <a:chExt cx="8682600" cy="1078984"/>
          </a:xfrm>
        </p:grpSpPr>
        <p:sp>
          <p:nvSpPr>
            <p:cNvPr id="410" name="Google Shape;410;p9"/>
            <p:cNvSpPr/>
            <p:nvPr/>
          </p:nvSpPr>
          <p:spPr>
            <a:xfrm>
              <a:off x="1754625" y="4554925"/>
              <a:ext cx="8682600" cy="743700"/>
            </a:xfrm>
            <a:prstGeom prst="rect">
              <a:avLst/>
            </a:prstGeom>
            <a:solidFill>
              <a:srgbClr val="FFFFFF"/>
            </a:solidFill>
            <a:ln w="12700" cap="flat" cmpd="sng">
              <a:solidFill>
                <a:srgbClr val="FFFFFF"/>
              </a:solidFill>
              <a:prstDash val="solid"/>
              <a:round/>
              <a:headEnd type="none" w="sm" len="sm"/>
              <a:tailEnd type="none" w="sm" len="sm"/>
            </a:ln>
          </p:spPr>
          <p:txBody>
            <a:bodyPr spcFirstLastPara="1" wrap="square" lIns="91450" tIns="45700" rIns="91450"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10121E"/>
                </a:solidFill>
                <a:latin typeface="Inter"/>
                <a:ea typeface="Inter"/>
                <a:cs typeface="Inter"/>
                <a:sym typeface="Inter"/>
              </a:endParaRPr>
            </a:p>
          </p:txBody>
        </p:sp>
        <p:sp>
          <p:nvSpPr>
            <p:cNvPr id="411" name="Google Shape;411;p9"/>
            <p:cNvSpPr/>
            <p:nvPr/>
          </p:nvSpPr>
          <p:spPr>
            <a:xfrm>
              <a:off x="10172316" y="4219641"/>
              <a:ext cx="264900" cy="335100"/>
            </a:xfrm>
            <a:prstGeom prst="rtTriangle">
              <a:avLst/>
            </a:prstGeom>
            <a:solidFill>
              <a:srgbClr val="BFBFBF"/>
            </a:solidFill>
            <a:ln w="9525" cap="flat" cmpd="sng">
              <a:solidFill>
                <a:srgbClr val="FFFFFF"/>
              </a:solidFill>
              <a:prstDash val="solid"/>
              <a:round/>
              <a:headEnd type="none" w="sm" len="sm"/>
              <a:tailEnd type="none" w="sm" len="sm"/>
            </a:ln>
            <a:effectLst>
              <a:outerShdw blurRad="457200" dist="114300" dir="5400000" algn="bl" rotWithShape="0">
                <a:srgbClr val="000000">
                  <a:alpha val="9019"/>
                </a:srgbClr>
              </a:outerShdw>
            </a:effectLst>
          </p:spPr>
          <p:txBody>
            <a:bodyPr spcFirstLastPara="1" wrap="square" lIns="457200" tIns="91425" rIns="22857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1B3139"/>
                </a:solidFill>
                <a:latin typeface="DM Sans"/>
                <a:ea typeface="DM Sans"/>
                <a:cs typeface="DM Sans"/>
                <a:sym typeface="DM Sans"/>
              </a:endParaRPr>
            </a:p>
          </p:txBody>
        </p:sp>
        <p:sp>
          <p:nvSpPr>
            <p:cNvPr id="412" name="Google Shape;412;p9"/>
            <p:cNvSpPr/>
            <p:nvPr/>
          </p:nvSpPr>
          <p:spPr>
            <a:xfrm flipH="1">
              <a:off x="1754628" y="4219641"/>
              <a:ext cx="264900" cy="335100"/>
            </a:xfrm>
            <a:prstGeom prst="rtTriangle">
              <a:avLst/>
            </a:prstGeom>
            <a:solidFill>
              <a:srgbClr val="BFBFBF"/>
            </a:solidFill>
            <a:ln w="9525" cap="flat" cmpd="sng">
              <a:solidFill>
                <a:srgbClr val="FFFFFF"/>
              </a:solidFill>
              <a:prstDash val="solid"/>
              <a:round/>
              <a:headEnd type="none" w="sm" len="sm"/>
              <a:tailEnd type="none" w="sm" len="sm"/>
            </a:ln>
            <a:effectLst>
              <a:outerShdw blurRad="457200" dist="114300" dir="5400000" algn="bl" rotWithShape="0">
                <a:srgbClr val="000000">
                  <a:alpha val="9019"/>
                </a:srgbClr>
              </a:outerShdw>
            </a:effectLst>
          </p:spPr>
          <p:txBody>
            <a:bodyPr spcFirstLastPara="1" wrap="square" lIns="457200" tIns="91425" rIns="228575" bIns="91425" anchor="ctr" anchorCtr="0">
              <a:noAutofit/>
            </a:bodyPr>
            <a:lstStyle/>
            <a:p>
              <a:pPr marL="0" marR="0" lvl="0" indent="0" algn="r" rtl="0">
                <a:lnSpc>
                  <a:spcPct val="100000"/>
                </a:lnSpc>
                <a:spcBef>
                  <a:spcPts val="0"/>
                </a:spcBef>
                <a:spcAft>
                  <a:spcPts val="0"/>
                </a:spcAft>
                <a:buClr>
                  <a:srgbClr val="000000"/>
                </a:buClr>
                <a:buSzPts val="1200"/>
                <a:buFont typeface="Arial"/>
                <a:buNone/>
              </a:pPr>
              <a:endParaRPr sz="1200" b="0" i="0" u="none" strike="noStrike" cap="none">
                <a:solidFill>
                  <a:srgbClr val="1B3139"/>
                </a:solidFill>
                <a:latin typeface="DM Sans"/>
                <a:ea typeface="DM Sans"/>
                <a:cs typeface="DM Sans"/>
                <a:sym typeface="DM Sans"/>
              </a:endParaRPr>
            </a:p>
          </p:txBody>
        </p:sp>
        <p:pic>
          <p:nvPicPr>
            <p:cNvPr id="413" name="Google Shape;413;p9"/>
            <p:cNvPicPr preferRelativeResize="0"/>
            <p:nvPr/>
          </p:nvPicPr>
          <p:blipFill rotWithShape="1">
            <a:blip r:embed="rId6">
              <a:alphaModFix/>
            </a:blip>
            <a:srcRect/>
            <a:stretch/>
          </p:blipFill>
          <p:spPr>
            <a:xfrm>
              <a:off x="4687587" y="4703349"/>
              <a:ext cx="2816674" cy="446850"/>
            </a:xfrm>
            <a:prstGeom prst="rect">
              <a:avLst/>
            </a:prstGeom>
            <a:noFill/>
            <a:ln>
              <a:noFill/>
            </a:ln>
          </p:spPr>
        </p:pic>
      </p:grpSp>
      <p:sp>
        <p:nvSpPr>
          <p:cNvPr id="414" name="Google Shape;414;p9"/>
          <p:cNvSpPr/>
          <p:nvPr/>
        </p:nvSpPr>
        <p:spPr>
          <a:xfrm>
            <a:off x="1438105" y="2267600"/>
            <a:ext cx="990600" cy="8625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15" name="Google Shape;415;p9"/>
          <p:cNvSpPr/>
          <p:nvPr/>
        </p:nvSpPr>
        <p:spPr>
          <a:xfrm>
            <a:off x="3186443" y="1860903"/>
            <a:ext cx="990600" cy="8625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16" name="Google Shape;416;p9"/>
          <p:cNvSpPr/>
          <p:nvPr/>
        </p:nvSpPr>
        <p:spPr>
          <a:xfrm flipH="1">
            <a:off x="4982206" y="1878347"/>
            <a:ext cx="990600" cy="8625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17" name="Google Shape;417;p9"/>
          <p:cNvSpPr/>
          <p:nvPr/>
        </p:nvSpPr>
        <p:spPr>
          <a:xfrm flipH="1">
            <a:off x="6708197" y="2267600"/>
            <a:ext cx="990600" cy="8625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18" name="Google Shape;418;p9"/>
          <p:cNvSpPr/>
          <p:nvPr/>
        </p:nvSpPr>
        <p:spPr>
          <a:xfrm>
            <a:off x="1344824" y="2157254"/>
            <a:ext cx="1042800" cy="9078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19" name="Google Shape;419;p9"/>
          <p:cNvSpPr/>
          <p:nvPr/>
        </p:nvSpPr>
        <p:spPr>
          <a:xfrm>
            <a:off x="3103082" y="1750557"/>
            <a:ext cx="1042800" cy="9078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20" name="Google Shape;420;p9"/>
          <p:cNvSpPr/>
          <p:nvPr/>
        </p:nvSpPr>
        <p:spPr>
          <a:xfrm flipH="1">
            <a:off x="5013367" y="1768001"/>
            <a:ext cx="1042800" cy="9078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21" name="Google Shape;421;p9"/>
          <p:cNvSpPr/>
          <p:nvPr/>
        </p:nvSpPr>
        <p:spPr>
          <a:xfrm flipH="1">
            <a:off x="6749278" y="2157254"/>
            <a:ext cx="1042800" cy="9078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22" name="Google Shape;422;p9"/>
          <p:cNvSpPr/>
          <p:nvPr/>
        </p:nvSpPr>
        <p:spPr>
          <a:xfrm>
            <a:off x="1248786" y="2044423"/>
            <a:ext cx="1097700" cy="9561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23" name="Google Shape;423;p9"/>
          <p:cNvSpPr/>
          <p:nvPr/>
        </p:nvSpPr>
        <p:spPr>
          <a:xfrm>
            <a:off x="3016964" y="1637726"/>
            <a:ext cx="1097700" cy="9561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24" name="Google Shape;424;p9"/>
          <p:cNvSpPr/>
          <p:nvPr/>
        </p:nvSpPr>
        <p:spPr>
          <a:xfrm flipH="1">
            <a:off x="5044584" y="1655170"/>
            <a:ext cx="1097700" cy="9561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25" name="Google Shape;425;p9"/>
          <p:cNvSpPr/>
          <p:nvPr/>
        </p:nvSpPr>
        <p:spPr>
          <a:xfrm flipH="1">
            <a:off x="6790415" y="2044423"/>
            <a:ext cx="1097700" cy="9561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00A971"/>
              </a:solidFill>
              <a:latin typeface="Arial"/>
              <a:ea typeface="Arial"/>
              <a:cs typeface="Arial"/>
              <a:sym typeface="Arial"/>
            </a:endParaRPr>
          </a:p>
        </p:txBody>
      </p:sp>
      <p:sp>
        <p:nvSpPr>
          <p:cNvPr id="426" name="Google Shape;426;p9"/>
          <p:cNvSpPr/>
          <p:nvPr/>
        </p:nvSpPr>
        <p:spPr>
          <a:xfrm>
            <a:off x="2660447" y="3050428"/>
            <a:ext cx="3816000" cy="488700"/>
          </a:xfrm>
          <a:prstGeom prst="roundRect">
            <a:avLst>
              <a:gd name="adj" fmla="val 50000"/>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0" u="none" strike="noStrike" cap="none">
                <a:solidFill>
                  <a:srgbClr val="FFFFFF"/>
                </a:solidFill>
                <a:latin typeface="DM Sans Black"/>
                <a:ea typeface="DM Sans Black"/>
                <a:cs typeface="DM Sans Black"/>
                <a:sym typeface="DM Sans Black"/>
              </a:rPr>
              <a:t>Lakehouse</a:t>
            </a:r>
            <a:endParaRPr sz="2700" b="0" i="0" u="none" strike="noStrike" cap="none">
              <a:solidFill>
                <a:srgbClr val="FFFFFF"/>
              </a:solidFill>
              <a:latin typeface="DM Sans Black"/>
              <a:ea typeface="DM Sans Black"/>
              <a:cs typeface="DM Sans Black"/>
              <a:sym typeface="DM Sans Black"/>
            </a:endParaRPr>
          </a:p>
        </p:txBody>
      </p:sp>
      <p:sp>
        <p:nvSpPr>
          <p:cNvPr id="427" name="Google Shape;427;p9"/>
          <p:cNvSpPr/>
          <p:nvPr/>
        </p:nvSpPr>
        <p:spPr>
          <a:xfrm flipH="1">
            <a:off x="6831469" y="1907431"/>
            <a:ext cx="1155600" cy="10065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0" tIns="68575" rIns="0"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Medium"/>
                <a:ea typeface="DM Sans Medium"/>
                <a:cs typeface="DM Sans Medium"/>
                <a:sym typeface="DM Sans Medium"/>
              </a:rPr>
              <a:t>AI/BI</a:t>
            </a:r>
            <a:endParaRPr sz="1100" b="0" i="0" u="none" strike="noStrike" cap="none">
              <a:solidFill>
                <a:srgbClr val="FFFFFF"/>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DM Sans Medium"/>
                <a:ea typeface="DM Sans Medium"/>
                <a:cs typeface="DM Sans Medium"/>
                <a:sym typeface="DM Sans Medium"/>
              </a:rPr>
              <a:t>Business intelligence</a:t>
            </a:r>
            <a:endParaRPr sz="1100" b="0" i="0" u="none" strike="noStrike" cap="none">
              <a:solidFill>
                <a:srgbClr val="FFFFFF"/>
              </a:solidFill>
              <a:latin typeface="DM Sans Medium"/>
              <a:ea typeface="DM Sans Medium"/>
              <a:cs typeface="DM Sans Medium"/>
              <a:sym typeface="DM Sans Medium"/>
            </a:endParaRPr>
          </a:p>
        </p:txBody>
      </p:sp>
      <p:grpSp>
        <p:nvGrpSpPr>
          <p:cNvPr id="428" name="Google Shape;428;p9"/>
          <p:cNvGrpSpPr/>
          <p:nvPr/>
        </p:nvGrpSpPr>
        <p:grpSpPr>
          <a:xfrm>
            <a:off x="2927943" y="1500742"/>
            <a:ext cx="1155600" cy="1006425"/>
            <a:chOff x="3370525" y="1273865"/>
            <a:chExt cx="1540800" cy="1341900"/>
          </a:xfrm>
        </p:grpSpPr>
        <p:sp>
          <p:nvSpPr>
            <p:cNvPr id="429" name="Google Shape;429;p9"/>
            <p:cNvSpPr/>
            <p:nvPr/>
          </p:nvSpPr>
          <p:spPr>
            <a:xfrm>
              <a:off x="3370525" y="1273865"/>
              <a:ext cx="1540800" cy="13419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0" tIns="68575" rIns="0"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Medium"/>
                  <a:ea typeface="DM Sans Medium"/>
                  <a:cs typeface="DM Sans Medium"/>
                  <a:sym typeface="DM Sans Medium"/>
                </a:rPr>
                <a:t>Databricks SQL</a:t>
              </a:r>
              <a:endParaRPr sz="1100" b="0" i="0" u="none" strike="noStrike" cap="none">
                <a:solidFill>
                  <a:srgbClr val="FFFFFF"/>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DM Sans Medium"/>
                  <a:ea typeface="DM Sans Medium"/>
                  <a:cs typeface="DM Sans Medium"/>
                  <a:sym typeface="DM Sans Medium"/>
                </a:rPr>
                <a:t>Data warehousing</a:t>
              </a:r>
              <a:endParaRPr sz="1100" b="0" i="0" u="none" strike="noStrike" cap="none">
                <a:solidFill>
                  <a:srgbClr val="FFFFFF"/>
                </a:solidFill>
                <a:latin typeface="DM Sans Medium"/>
                <a:ea typeface="DM Sans Medium"/>
                <a:cs typeface="DM Sans Medium"/>
                <a:sym typeface="DM Sans Medium"/>
              </a:endParaRPr>
            </a:p>
          </p:txBody>
        </p:sp>
        <p:pic>
          <p:nvPicPr>
            <p:cNvPr id="430" name="Google Shape;430;p9" descr="A picture containing text, coil spring, clipart&#10;&#10;Description automatically generated"/>
            <p:cNvPicPr preferRelativeResize="0"/>
            <p:nvPr/>
          </p:nvPicPr>
          <p:blipFill rotWithShape="1">
            <a:blip r:embed="rId7">
              <a:alphaModFix/>
            </a:blip>
            <a:srcRect/>
            <a:stretch/>
          </p:blipFill>
          <p:spPr>
            <a:xfrm>
              <a:off x="3744389" y="1799304"/>
              <a:ext cx="740664" cy="740664"/>
            </a:xfrm>
            <a:prstGeom prst="rect">
              <a:avLst/>
            </a:prstGeom>
            <a:noFill/>
            <a:ln>
              <a:noFill/>
            </a:ln>
          </p:spPr>
        </p:pic>
      </p:grpSp>
      <p:sp>
        <p:nvSpPr>
          <p:cNvPr id="431" name="Google Shape;431;p9"/>
          <p:cNvSpPr/>
          <p:nvPr/>
        </p:nvSpPr>
        <p:spPr>
          <a:xfrm flipH="1">
            <a:off x="5075716" y="1518186"/>
            <a:ext cx="1155600" cy="1006500"/>
          </a:xfrm>
          <a:prstGeom prst="roundRect">
            <a:avLst>
              <a:gd name="adj" fmla="val 16667"/>
            </a:avLst>
          </a:prstGeom>
          <a:solidFill>
            <a:schemeClr val="dk1"/>
          </a:solidFill>
          <a:ln w="12700" cap="flat" cmpd="sng">
            <a:solidFill>
              <a:schemeClr val="dk2"/>
            </a:solidFill>
            <a:prstDash val="solid"/>
            <a:round/>
            <a:headEnd type="none" w="sm" len="sm"/>
            <a:tailEnd type="none" w="sm" len="sm"/>
          </a:ln>
        </p:spPr>
        <p:txBody>
          <a:bodyPr spcFirstLastPara="1" wrap="square" lIns="0" tIns="68575" rIns="0"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Medium"/>
                <a:ea typeface="DM Sans Medium"/>
                <a:cs typeface="DM Sans Medium"/>
                <a:sym typeface="DM Sans Medium"/>
              </a:rPr>
              <a:t>Workflows/DLT</a:t>
            </a:r>
            <a:endParaRPr sz="1100" b="0" i="0" u="none" strike="noStrike" cap="none">
              <a:solidFill>
                <a:srgbClr val="FFFFFF"/>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DM Sans Medium"/>
                <a:ea typeface="DM Sans Medium"/>
                <a:cs typeface="DM Sans Medium"/>
                <a:sym typeface="DM Sans Medium"/>
              </a:rPr>
              <a:t>Ingest, ETL, streaming</a:t>
            </a:r>
            <a:endParaRPr sz="1100" b="0" i="0" u="none" strike="noStrike" cap="none">
              <a:solidFill>
                <a:srgbClr val="FFFFFF"/>
              </a:solidFill>
              <a:latin typeface="DM Sans Medium"/>
              <a:ea typeface="DM Sans Medium"/>
              <a:cs typeface="DM Sans Medium"/>
              <a:sym typeface="DM Sans Medium"/>
            </a:endParaRPr>
          </a:p>
        </p:txBody>
      </p:sp>
      <p:pic>
        <p:nvPicPr>
          <p:cNvPr id="432" name="Google Shape;432;p9"/>
          <p:cNvPicPr preferRelativeResize="0"/>
          <p:nvPr/>
        </p:nvPicPr>
        <p:blipFill rotWithShape="1">
          <a:blip r:embed="rId8">
            <a:alphaModFix/>
          </a:blip>
          <a:srcRect/>
          <a:stretch/>
        </p:blipFill>
        <p:spPr>
          <a:xfrm>
            <a:off x="7129918" y="2331380"/>
            <a:ext cx="559338" cy="559509"/>
          </a:xfrm>
          <a:prstGeom prst="rect">
            <a:avLst/>
          </a:prstGeom>
          <a:noFill/>
          <a:ln>
            <a:noFill/>
          </a:ln>
        </p:spPr>
      </p:pic>
      <p:grpSp>
        <p:nvGrpSpPr>
          <p:cNvPr id="433" name="Google Shape;433;p9"/>
          <p:cNvGrpSpPr/>
          <p:nvPr/>
        </p:nvGrpSpPr>
        <p:grpSpPr>
          <a:xfrm>
            <a:off x="1149844" y="1907431"/>
            <a:ext cx="1155600" cy="1009781"/>
            <a:chOff x="1380725" y="1816117"/>
            <a:chExt cx="1540800" cy="1346375"/>
          </a:xfrm>
        </p:grpSpPr>
        <p:sp>
          <p:nvSpPr>
            <p:cNvPr id="434" name="Google Shape;434;p9"/>
            <p:cNvSpPr/>
            <p:nvPr/>
          </p:nvSpPr>
          <p:spPr>
            <a:xfrm>
              <a:off x="1380725" y="1816117"/>
              <a:ext cx="1540800" cy="1341900"/>
            </a:xfrm>
            <a:prstGeom prst="roundRect">
              <a:avLst>
                <a:gd name="adj" fmla="val 16667"/>
              </a:avLst>
            </a:prstGeom>
            <a:solidFill>
              <a:schemeClr val="dk2"/>
            </a:solidFill>
            <a:ln w="12700" cap="flat" cmpd="sng">
              <a:solidFill>
                <a:schemeClr val="dk2"/>
              </a:solidFill>
              <a:prstDash val="solid"/>
              <a:round/>
              <a:headEnd type="none" w="sm" len="sm"/>
              <a:tailEnd type="none" w="sm" len="sm"/>
            </a:ln>
          </p:spPr>
          <p:txBody>
            <a:bodyPr spcFirstLastPara="1" wrap="square" lIns="0" tIns="68575" rIns="0" bIns="6857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DM Sans Medium"/>
                  <a:ea typeface="DM Sans Medium"/>
                  <a:cs typeface="DM Sans Medium"/>
                  <a:sym typeface="DM Sans Medium"/>
                </a:rPr>
                <a:t>Mosaic AI</a:t>
              </a:r>
              <a:endParaRPr sz="1100" b="0" i="0" u="none" strike="noStrike" cap="none">
                <a:solidFill>
                  <a:schemeClr val="dk1"/>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chemeClr val="dk1"/>
                  </a:solidFill>
                  <a:latin typeface="DM Sans Medium"/>
                  <a:ea typeface="DM Sans Medium"/>
                  <a:cs typeface="DM Sans Medium"/>
                  <a:sym typeface="DM Sans Medium"/>
                </a:rPr>
                <a:t>Artificial intelligence</a:t>
              </a:r>
              <a:endParaRPr sz="1100" b="0" i="0" u="none" strike="noStrike" cap="none">
                <a:solidFill>
                  <a:schemeClr val="dk1"/>
                </a:solidFill>
                <a:latin typeface="DM Sans Medium"/>
                <a:ea typeface="DM Sans Medium"/>
                <a:cs typeface="DM Sans Medium"/>
                <a:sym typeface="DM Sans Medium"/>
              </a:endParaRPr>
            </a:p>
          </p:txBody>
        </p:sp>
        <p:pic>
          <p:nvPicPr>
            <p:cNvPr id="435" name="Google Shape;435;p9" descr="A red and black brain with lines and dots&#10;&#10;Description automatically generated"/>
            <p:cNvPicPr preferRelativeResize="0"/>
            <p:nvPr/>
          </p:nvPicPr>
          <p:blipFill rotWithShape="1">
            <a:blip r:embed="rId9">
              <a:alphaModFix/>
            </a:blip>
            <a:srcRect/>
            <a:stretch/>
          </p:blipFill>
          <p:spPr>
            <a:xfrm>
              <a:off x="1749325" y="2330388"/>
              <a:ext cx="832104" cy="832104"/>
            </a:xfrm>
            <a:prstGeom prst="rect">
              <a:avLst/>
            </a:prstGeom>
            <a:noFill/>
            <a:ln>
              <a:noFill/>
            </a:ln>
          </p:spPr>
        </p:pic>
      </p:grpSp>
      <p:pic>
        <p:nvPicPr>
          <p:cNvPr id="436" name="Google Shape;436;p9"/>
          <p:cNvPicPr preferRelativeResize="0"/>
          <p:nvPr/>
        </p:nvPicPr>
        <p:blipFill rotWithShape="1">
          <a:blip r:embed="rId10">
            <a:alphaModFix/>
          </a:blip>
          <a:srcRect/>
          <a:stretch/>
        </p:blipFill>
        <p:spPr>
          <a:xfrm>
            <a:off x="5386599" y="1943050"/>
            <a:ext cx="557505" cy="557630"/>
          </a:xfrm>
          <a:prstGeom prst="rect">
            <a:avLst/>
          </a:prstGeom>
          <a:noFill/>
          <a:ln>
            <a:noFill/>
          </a:ln>
        </p:spPr>
      </p:pic>
      <p:sp>
        <p:nvSpPr>
          <p:cNvPr id="437" name="Google Shape;437;p9"/>
          <p:cNvSpPr txBox="1">
            <a:spLocks noGrp="1"/>
          </p:cNvSpPr>
          <p:nvPr>
            <p:ph type="title"/>
          </p:nvPr>
        </p:nvSpPr>
        <p:spPr>
          <a:xfrm>
            <a:off x="548639" y="404622"/>
            <a:ext cx="8044500" cy="438900"/>
          </a:xfrm>
          <a:prstGeom prst="rect">
            <a:avLst/>
          </a:prstGeom>
          <a:noFill/>
          <a:ln>
            <a:noFill/>
          </a:ln>
        </p:spPr>
        <p:txBody>
          <a:bodyPr spcFirstLastPara="1" wrap="square" lIns="0" tIns="0" rIns="0" bIns="0" anchor="ctr" anchorCtr="0">
            <a:normAutofit/>
          </a:bodyPr>
          <a:lstStyle/>
          <a:p>
            <a:pPr marL="0" lvl="0" indent="0" algn="l" rtl="0">
              <a:lnSpc>
                <a:spcPct val="90000"/>
              </a:lnSpc>
              <a:spcBef>
                <a:spcPts val="0"/>
              </a:spcBef>
              <a:spcAft>
                <a:spcPts val="0"/>
              </a:spcAft>
              <a:buSzPts val="3000"/>
              <a:buNone/>
            </a:pPr>
            <a:r>
              <a:rPr lang="en-US"/>
              <a:t>Databricks Data Intelligence Platform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0"/>
          <p:cNvSpPr txBox="1">
            <a:spLocks noGrp="1"/>
          </p:cNvSpPr>
          <p:nvPr>
            <p:ph type="title"/>
          </p:nvPr>
        </p:nvSpPr>
        <p:spPr>
          <a:xfrm>
            <a:off x="311700" y="165218"/>
            <a:ext cx="8520600" cy="572700"/>
          </a:xfrm>
          <a:prstGeom prst="rect">
            <a:avLst/>
          </a:prstGeom>
          <a:noFill/>
          <a:ln>
            <a:noFill/>
          </a:ln>
        </p:spPr>
        <p:txBody>
          <a:bodyPr spcFirstLastPara="1" wrap="square" lIns="0" tIns="33125" rIns="0" bIns="33125" anchor="ctr" anchorCtr="0">
            <a:noAutofit/>
          </a:bodyPr>
          <a:lstStyle/>
          <a:p>
            <a:pPr marL="0" lvl="0" indent="0" algn="l" rtl="0">
              <a:lnSpc>
                <a:spcPct val="90000"/>
              </a:lnSpc>
              <a:spcBef>
                <a:spcPts val="0"/>
              </a:spcBef>
              <a:spcAft>
                <a:spcPts val="0"/>
              </a:spcAft>
              <a:buSzPts val="2900"/>
              <a:buNone/>
            </a:pPr>
            <a:r>
              <a:rPr lang="en-US" sz="2000"/>
              <a:t>Recommended/Future State Architecture (based on what you know)</a:t>
            </a:r>
            <a:endParaRPr sz="2000"/>
          </a:p>
        </p:txBody>
      </p:sp>
      <p:pic>
        <p:nvPicPr>
          <p:cNvPr id="444" name="Google Shape;444;p10"/>
          <p:cNvPicPr preferRelativeResize="0"/>
          <p:nvPr/>
        </p:nvPicPr>
        <p:blipFill rotWithShape="1">
          <a:blip r:embed="rId3">
            <a:alphaModFix/>
          </a:blip>
          <a:srcRect/>
          <a:stretch/>
        </p:blipFill>
        <p:spPr>
          <a:xfrm>
            <a:off x="234886" y="682996"/>
            <a:ext cx="7062897" cy="4069893"/>
          </a:xfrm>
          <a:prstGeom prst="rect">
            <a:avLst/>
          </a:prstGeom>
          <a:noFill/>
          <a:ln>
            <a:noFill/>
          </a:ln>
        </p:spPr>
      </p:pic>
      <p:sp>
        <p:nvSpPr>
          <p:cNvPr id="445" name="Google Shape;445;p10"/>
          <p:cNvSpPr txBox="1"/>
          <p:nvPr/>
        </p:nvSpPr>
        <p:spPr>
          <a:xfrm>
            <a:off x="6071089" y="4094014"/>
            <a:ext cx="2942528" cy="884268"/>
          </a:xfrm>
          <a:prstGeom prst="rect">
            <a:avLst/>
          </a:prstGeom>
          <a:solidFill>
            <a:srgbClr val="C1E5EE"/>
          </a:solidFill>
          <a:ln w="9525" cap="flat" cmpd="sng">
            <a:solidFill>
              <a:schemeClr val="dk2"/>
            </a:solidFill>
            <a:prstDash val="solid"/>
            <a:round/>
            <a:headEnd type="none" w="sm" len="sm"/>
            <a:tailEnd type="none" w="sm" len="sm"/>
          </a:ln>
        </p:spPr>
        <p:txBody>
          <a:bodyPr spcFirstLastPara="1" wrap="square" lIns="88375" tIns="88375" rIns="88375" bIns="883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Barlow"/>
                <a:ea typeface="Barlow"/>
                <a:cs typeface="Barlow"/>
                <a:sym typeface="Barlow"/>
              </a:rPr>
              <a:t>Target Architecture - presentation</a:t>
            </a:r>
            <a:endParaRPr sz="1400" b="1" i="0" u="none" strike="noStrike" cap="none">
              <a:solidFill>
                <a:schemeClr val="dk1"/>
              </a:solidFill>
              <a:latin typeface="Barlow"/>
              <a:ea typeface="Barlow"/>
              <a:cs typeface="Barlow"/>
              <a:sym typeface="Barlow"/>
            </a:endParaRPr>
          </a:p>
          <a:p>
            <a:pPr marL="330200" marR="0" lvl="0" indent="-209550" algn="l" rtl="0">
              <a:lnSpc>
                <a:spcPct val="100000"/>
              </a:lnSpc>
              <a:spcBef>
                <a:spcPts val="0"/>
              </a:spcBef>
              <a:spcAft>
                <a:spcPts val="0"/>
              </a:spcAft>
              <a:buClr>
                <a:schemeClr val="dk2"/>
              </a:buClr>
              <a:buSzPts val="1100"/>
              <a:buFont typeface="Arial"/>
              <a:buAutoNum type="arabicPeriod"/>
            </a:pPr>
            <a:r>
              <a:rPr lang="en-US" sz="1100" b="0" i="0" u="none" strike="noStrike" cap="none">
                <a:solidFill>
                  <a:schemeClr val="dk1"/>
                </a:solidFill>
                <a:latin typeface="Barlow"/>
                <a:ea typeface="Barlow"/>
                <a:cs typeface="Barlow"/>
                <a:sym typeface="Barlow"/>
              </a:rPr>
              <a:t>Lakehouse target architecture </a:t>
            </a:r>
            <a:endParaRPr sz="1100" b="0" i="0" u="none" strike="noStrike" cap="none">
              <a:solidFill>
                <a:schemeClr val="dk1"/>
              </a:solidFill>
              <a:latin typeface="Barlow"/>
              <a:ea typeface="Barlow"/>
              <a:cs typeface="Barlow"/>
              <a:sym typeface="Barlow"/>
            </a:endParaRPr>
          </a:p>
          <a:p>
            <a:pPr marL="330200" marR="0" lvl="0" indent="-209550" algn="l" rtl="0">
              <a:lnSpc>
                <a:spcPct val="100000"/>
              </a:lnSpc>
              <a:spcBef>
                <a:spcPts val="0"/>
              </a:spcBef>
              <a:spcAft>
                <a:spcPts val="0"/>
              </a:spcAft>
              <a:buClr>
                <a:schemeClr val="dk1"/>
              </a:buClr>
              <a:buSzPts val="1100"/>
              <a:buFont typeface="Barlow"/>
              <a:buAutoNum type="arabicPeriod"/>
            </a:pPr>
            <a:r>
              <a:rPr lang="en-US" sz="1100" b="0" i="0" u="none" strike="noStrike" cap="none">
                <a:solidFill>
                  <a:schemeClr val="dk1"/>
                </a:solidFill>
                <a:latin typeface="Barlow"/>
                <a:ea typeface="Barlow"/>
                <a:cs typeface="Barlow"/>
                <a:sym typeface="Barlow"/>
              </a:rPr>
              <a:t>High-level use case mapping</a:t>
            </a:r>
            <a:endParaRPr sz="1100" b="0" i="0" u="none" strike="noStrike" cap="none">
              <a:solidFill>
                <a:schemeClr val="dk1"/>
              </a:solidFill>
              <a:latin typeface="Barlow"/>
              <a:ea typeface="Barlow"/>
              <a:cs typeface="Barlow"/>
              <a:sym typeface="Barlow"/>
            </a:endParaRPr>
          </a:p>
          <a:p>
            <a:pPr marL="330200" marR="0" lvl="0" indent="-209550" algn="l" rtl="0">
              <a:lnSpc>
                <a:spcPct val="100000"/>
              </a:lnSpc>
              <a:spcBef>
                <a:spcPts val="0"/>
              </a:spcBef>
              <a:spcAft>
                <a:spcPts val="0"/>
              </a:spcAft>
              <a:buClr>
                <a:schemeClr val="dk1"/>
              </a:buClr>
              <a:buSzPts val="1100"/>
              <a:buFont typeface="Barlow"/>
              <a:buAutoNum type="arabicPeriod"/>
            </a:pPr>
            <a:r>
              <a:rPr lang="en-US" sz="1100" b="0" i="0" u="none" strike="noStrike" cap="none">
                <a:solidFill>
                  <a:schemeClr val="dk1"/>
                </a:solidFill>
                <a:latin typeface="Barlow"/>
                <a:ea typeface="Barlow"/>
                <a:cs typeface="Barlow"/>
                <a:sym typeface="Barlow"/>
              </a:rPr>
              <a:t>Customer benefits</a:t>
            </a:r>
            <a:endParaRPr sz="1100" b="0" i="0" u="none" strike="noStrike" cap="none">
              <a:solidFill>
                <a:schemeClr val="dk1"/>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tabricks Theme - Dark">
  <a:themeElements>
    <a:clrScheme name="Databricks">
      <a:dk1>
        <a:srgbClr val="1A3038"/>
      </a:dk1>
      <a:lt1>
        <a:srgbClr val="F9F7F3"/>
      </a:lt1>
      <a:dk2>
        <a:srgbClr val="FE6046"/>
      </a:dk2>
      <a:lt2>
        <a:srgbClr val="EEEDE8"/>
      </a:lt2>
      <a:accent1>
        <a:srgbClr val="1A5162"/>
      </a:accent1>
      <a:accent2>
        <a:srgbClr val="00A971"/>
      </a:accent2>
      <a:accent3>
        <a:srgbClr val="970F29"/>
      </a:accent3>
      <a:accent4>
        <a:srgbClr val="FEAB03"/>
      </a:accent4>
      <a:accent5>
        <a:srgbClr val="618693"/>
      </a:accent5>
      <a:accent6>
        <a:srgbClr val="4259FE"/>
      </a:accent6>
      <a:hlink>
        <a:srgbClr val="FE3621"/>
      </a:hlink>
      <a:folHlink>
        <a:srgbClr val="934F7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1871</Words>
  <Application>Microsoft Macintosh PowerPoint</Application>
  <PresentationFormat>On-screen Show (16:9)</PresentationFormat>
  <Paragraphs>219</Paragraphs>
  <Slides>16</Slides>
  <Notes>16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DM Sans Black</vt:lpstr>
      <vt:lpstr>Roboto</vt:lpstr>
      <vt:lpstr>DM Sans</vt:lpstr>
      <vt:lpstr>DM Mono Medium</vt:lpstr>
      <vt:lpstr>Arial</vt:lpstr>
      <vt:lpstr>DM Mono</vt:lpstr>
      <vt:lpstr>DM Sans SemiBold</vt:lpstr>
      <vt:lpstr>DM Sans Medium</vt:lpstr>
      <vt:lpstr>Barlow</vt:lpstr>
      <vt:lpstr>Inter</vt:lpstr>
      <vt:lpstr>Simple Light</vt:lpstr>
      <vt:lpstr>Databricks Theme - Dark</vt:lpstr>
      <vt:lpstr>Intro</vt:lpstr>
      <vt:lpstr>About Me (5 min)</vt:lpstr>
      <vt:lpstr>PowerPoint Presentation</vt:lpstr>
      <vt:lpstr>Synopsis of the Company</vt:lpstr>
      <vt:lpstr>Business Challenges</vt:lpstr>
      <vt:lpstr>Technical Challenges</vt:lpstr>
      <vt:lpstr>Current State Architecture</vt:lpstr>
      <vt:lpstr>Databricks Data Intelligence Platform</vt:lpstr>
      <vt:lpstr>Recommended/Future State Architecture (based on what you know)</vt:lpstr>
      <vt:lpstr>Demo</vt:lpstr>
      <vt:lpstr>Demo: Tell-Show-Tell</vt:lpstr>
      <vt:lpstr>Recap and tie business values to Databricks solution</vt:lpstr>
      <vt:lpstr>Next Steps</vt:lpstr>
      <vt:lpstr>Thanks</vt:lpstr>
      <vt:lpstr>Dashboard</vt:lpstr>
      <vt:lpstr>Workflow automation -jobs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cp:lastModifiedBy>Ravi Parimi</cp:lastModifiedBy>
  <cp:revision>1</cp:revision>
  <dcterms:modified xsi:type="dcterms:W3CDTF">2025-10-26T19:31:21Z</dcterms:modified>
</cp:coreProperties>
</file>